
<file path=[Content_Types].xml><?xml version="1.0" encoding="utf-8"?>
<Types xmlns="http://schemas.openxmlformats.org/package/2006/content-types">
  <Default Extension="gif" ContentType="image/gif"/>
  <Default Extension="jpeg" ContentType="image/jpeg"/>
  <Default Extension="jpg" ContentType="image/jpeg"/>
  <Default Extension="jpg!s"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1"/>
  </p:sldMasterIdLst>
  <p:notesMasterIdLst>
    <p:notesMasterId r:id="rId149"/>
  </p:notesMasterIdLst>
  <p:sldIdLst>
    <p:sldId id="256" r:id="rId2"/>
    <p:sldId id="289" r:id="rId3"/>
    <p:sldId id="2145707293" r:id="rId4"/>
    <p:sldId id="2145707294" r:id="rId5"/>
    <p:sldId id="2145707303" r:id="rId6"/>
    <p:sldId id="2145707383" r:id="rId7"/>
    <p:sldId id="2145707386" r:id="rId8"/>
    <p:sldId id="2145707295" r:id="rId9"/>
    <p:sldId id="2145707297" r:id="rId10"/>
    <p:sldId id="2145707289" r:id="rId11"/>
    <p:sldId id="2145707290" r:id="rId12"/>
    <p:sldId id="2145707372" r:id="rId13"/>
    <p:sldId id="2145707292" r:id="rId14"/>
    <p:sldId id="2145707367" r:id="rId15"/>
    <p:sldId id="2145707375" r:id="rId16"/>
    <p:sldId id="2145707384" r:id="rId17"/>
    <p:sldId id="2145707362" r:id="rId18"/>
    <p:sldId id="2145707385" r:id="rId19"/>
    <p:sldId id="2145707370" r:id="rId20"/>
    <p:sldId id="2145707369" r:id="rId21"/>
    <p:sldId id="2145707382" r:id="rId22"/>
    <p:sldId id="2145707374" r:id="rId23"/>
    <p:sldId id="2145707377" r:id="rId24"/>
    <p:sldId id="2145707368" r:id="rId25"/>
    <p:sldId id="2145707371" r:id="rId26"/>
    <p:sldId id="2145707373" r:id="rId27"/>
    <p:sldId id="2145707379" r:id="rId28"/>
    <p:sldId id="2145707381" r:id="rId29"/>
    <p:sldId id="2145707378" r:id="rId30"/>
    <p:sldId id="694" r:id="rId31"/>
    <p:sldId id="2145707380" r:id="rId32"/>
    <p:sldId id="299" r:id="rId33"/>
    <p:sldId id="346" r:id="rId34"/>
    <p:sldId id="2145707317" r:id="rId35"/>
    <p:sldId id="314" r:id="rId36"/>
    <p:sldId id="347" r:id="rId37"/>
    <p:sldId id="2145707360" r:id="rId38"/>
    <p:sldId id="345" r:id="rId39"/>
    <p:sldId id="273" r:id="rId40"/>
    <p:sldId id="2145707376" r:id="rId41"/>
    <p:sldId id="343" r:id="rId42"/>
    <p:sldId id="293" r:id="rId43"/>
    <p:sldId id="2145707319" r:id="rId44"/>
    <p:sldId id="610" r:id="rId45"/>
    <p:sldId id="2145707349" r:id="rId46"/>
    <p:sldId id="28138" r:id="rId47"/>
    <p:sldId id="2145707350" r:id="rId48"/>
    <p:sldId id="1317" r:id="rId49"/>
    <p:sldId id="2145707287" r:id="rId50"/>
    <p:sldId id="2145707288" r:id="rId51"/>
    <p:sldId id="2145707300" r:id="rId52"/>
    <p:sldId id="2145707335" r:id="rId53"/>
    <p:sldId id="1326" r:id="rId54"/>
    <p:sldId id="1327" r:id="rId55"/>
    <p:sldId id="1330" r:id="rId56"/>
    <p:sldId id="1329" r:id="rId57"/>
    <p:sldId id="1332" r:id="rId58"/>
    <p:sldId id="1333" r:id="rId59"/>
    <p:sldId id="1338" r:id="rId60"/>
    <p:sldId id="1334" r:id="rId61"/>
    <p:sldId id="1340" r:id="rId62"/>
    <p:sldId id="1341" r:id="rId63"/>
    <p:sldId id="1342" r:id="rId64"/>
    <p:sldId id="1344" r:id="rId65"/>
    <p:sldId id="1343" r:id="rId66"/>
    <p:sldId id="1345" r:id="rId67"/>
    <p:sldId id="1346" r:id="rId68"/>
    <p:sldId id="1347" r:id="rId69"/>
    <p:sldId id="1348" r:id="rId70"/>
    <p:sldId id="1349" r:id="rId71"/>
    <p:sldId id="301" r:id="rId72"/>
    <p:sldId id="596" r:id="rId73"/>
    <p:sldId id="307" r:id="rId74"/>
    <p:sldId id="318" r:id="rId75"/>
    <p:sldId id="319" r:id="rId76"/>
    <p:sldId id="2145707387" r:id="rId77"/>
    <p:sldId id="322" r:id="rId78"/>
    <p:sldId id="2145707351" r:id="rId79"/>
    <p:sldId id="2145707304" r:id="rId80"/>
    <p:sldId id="578" r:id="rId81"/>
    <p:sldId id="2145707310" r:id="rId82"/>
    <p:sldId id="658" r:id="rId83"/>
    <p:sldId id="657" r:id="rId84"/>
    <p:sldId id="656" r:id="rId85"/>
    <p:sldId id="1319" r:id="rId86"/>
    <p:sldId id="659" r:id="rId87"/>
    <p:sldId id="660" r:id="rId88"/>
    <p:sldId id="408" r:id="rId89"/>
    <p:sldId id="2145707361" r:id="rId90"/>
    <p:sldId id="28160" r:id="rId91"/>
    <p:sldId id="315" r:id="rId92"/>
    <p:sldId id="540" r:id="rId93"/>
    <p:sldId id="279" r:id="rId94"/>
    <p:sldId id="2145707312" r:id="rId95"/>
    <p:sldId id="2145707353" r:id="rId96"/>
    <p:sldId id="473" r:id="rId97"/>
    <p:sldId id="2145707345" r:id="rId98"/>
    <p:sldId id="344" r:id="rId99"/>
    <p:sldId id="2145707346" r:id="rId100"/>
    <p:sldId id="2145707355" r:id="rId101"/>
    <p:sldId id="427" r:id="rId102"/>
    <p:sldId id="2145707356" r:id="rId103"/>
    <p:sldId id="2145707357" r:id="rId104"/>
    <p:sldId id="28072" r:id="rId105"/>
    <p:sldId id="28127" r:id="rId106"/>
    <p:sldId id="28061" r:id="rId107"/>
    <p:sldId id="2145707306" r:id="rId108"/>
    <p:sldId id="649" r:id="rId109"/>
    <p:sldId id="350" r:id="rId110"/>
    <p:sldId id="2145707336" r:id="rId111"/>
    <p:sldId id="2145707331" r:id="rId112"/>
    <p:sldId id="2145707326" r:id="rId113"/>
    <p:sldId id="2145707340" r:id="rId114"/>
    <p:sldId id="2145707337" r:id="rId115"/>
    <p:sldId id="421" r:id="rId116"/>
    <p:sldId id="2145707328" r:id="rId117"/>
    <p:sldId id="2145707329" r:id="rId118"/>
    <p:sldId id="2145707298" r:id="rId119"/>
    <p:sldId id="257" r:id="rId120"/>
    <p:sldId id="2145707364" r:id="rId121"/>
    <p:sldId id="264" r:id="rId122"/>
    <p:sldId id="2145707330" r:id="rId123"/>
    <p:sldId id="258" r:id="rId124"/>
    <p:sldId id="2145707291" r:id="rId125"/>
    <p:sldId id="28170" r:id="rId126"/>
    <p:sldId id="2145707341" r:id="rId127"/>
    <p:sldId id="2145707338" r:id="rId128"/>
    <p:sldId id="2145707358" r:id="rId129"/>
    <p:sldId id="2145707339" r:id="rId130"/>
    <p:sldId id="305" r:id="rId131"/>
    <p:sldId id="2145707359" r:id="rId132"/>
    <p:sldId id="323" r:id="rId133"/>
    <p:sldId id="267" r:id="rId134"/>
    <p:sldId id="2145707299" r:id="rId135"/>
    <p:sldId id="351" r:id="rId136"/>
    <p:sldId id="259" r:id="rId137"/>
    <p:sldId id="260" r:id="rId138"/>
    <p:sldId id="261" r:id="rId139"/>
    <p:sldId id="262" r:id="rId140"/>
    <p:sldId id="263" r:id="rId141"/>
    <p:sldId id="265" r:id="rId142"/>
    <p:sldId id="2145707302" r:id="rId143"/>
    <p:sldId id="2145707301" r:id="rId144"/>
    <p:sldId id="2145707366" r:id="rId145"/>
    <p:sldId id="2145707309" r:id="rId146"/>
    <p:sldId id="2145707308" r:id="rId147"/>
    <p:sldId id="28161" r:id="rId14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459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86"/>
    <p:restoredTop sz="96104"/>
  </p:normalViewPr>
  <p:slideViewPr>
    <p:cSldViewPr snapToGrid="0">
      <p:cViewPr varScale="1">
        <p:scale>
          <a:sx n="92" d="100"/>
          <a:sy n="92" d="100"/>
        </p:scale>
        <p:origin x="1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svg"/><Relationship Id="rId1" Type="http://schemas.openxmlformats.org/officeDocument/2006/relationships/image" Target="../media/image263.png"/><Relationship Id="rId6" Type="http://schemas.openxmlformats.org/officeDocument/2006/relationships/image" Target="../media/image268.svg"/><Relationship Id="rId5" Type="http://schemas.openxmlformats.org/officeDocument/2006/relationships/image" Target="../media/image267.png"/><Relationship Id="rId4" Type="http://schemas.openxmlformats.org/officeDocument/2006/relationships/image" Target="../media/image266.svg"/></Relationships>
</file>

<file path=ppt/diagrams/_rels/data1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svg"/><Relationship Id="rId1" Type="http://schemas.openxmlformats.org/officeDocument/2006/relationships/image" Target="../media/image294.png"/><Relationship Id="rId6" Type="http://schemas.openxmlformats.org/officeDocument/2006/relationships/image" Target="../media/image299.svg"/><Relationship Id="rId5" Type="http://schemas.openxmlformats.org/officeDocument/2006/relationships/image" Target="../media/image298.png"/><Relationship Id="rId4" Type="http://schemas.openxmlformats.org/officeDocument/2006/relationships/image" Target="../media/image297.svg"/></Relationships>
</file>

<file path=ppt/diagrams/_rels/data22.xml.rels><?xml version="1.0" encoding="UTF-8" standalone="yes"?>
<Relationships xmlns="http://schemas.openxmlformats.org/package/2006/relationships"><Relationship Id="rId8" Type="http://schemas.openxmlformats.org/officeDocument/2006/relationships/image" Target="../media/image326.sv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svg"/><Relationship Id="rId2" Type="http://schemas.openxmlformats.org/officeDocument/2006/relationships/image" Target="../media/image320.svg"/><Relationship Id="rId1" Type="http://schemas.openxmlformats.org/officeDocument/2006/relationships/image" Target="../media/image319.png"/><Relationship Id="rId6" Type="http://schemas.openxmlformats.org/officeDocument/2006/relationships/image" Target="../media/image324.svg"/><Relationship Id="rId11" Type="http://schemas.openxmlformats.org/officeDocument/2006/relationships/image" Target="../media/image329.png"/><Relationship Id="rId5" Type="http://schemas.openxmlformats.org/officeDocument/2006/relationships/image" Target="../media/image323.png"/><Relationship Id="rId10" Type="http://schemas.openxmlformats.org/officeDocument/2006/relationships/image" Target="../media/image328.svg"/><Relationship Id="rId4" Type="http://schemas.openxmlformats.org/officeDocument/2006/relationships/image" Target="../media/image322.svg"/><Relationship Id="rId9" Type="http://schemas.openxmlformats.org/officeDocument/2006/relationships/image" Target="../media/image327.png"/></Relationships>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ata5.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svg"/><Relationship Id="rId1" Type="http://schemas.openxmlformats.org/officeDocument/2006/relationships/image" Target="../media/image263.png"/><Relationship Id="rId6" Type="http://schemas.openxmlformats.org/officeDocument/2006/relationships/image" Target="../media/image268.svg"/><Relationship Id="rId5" Type="http://schemas.openxmlformats.org/officeDocument/2006/relationships/image" Target="../media/image267.png"/><Relationship Id="rId4" Type="http://schemas.openxmlformats.org/officeDocument/2006/relationships/image" Target="../media/image266.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svg"/><Relationship Id="rId1" Type="http://schemas.openxmlformats.org/officeDocument/2006/relationships/image" Target="../media/image294.png"/><Relationship Id="rId6" Type="http://schemas.openxmlformats.org/officeDocument/2006/relationships/image" Target="../media/image299.svg"/><Relationship Id="rId5" Type="http://schemas.openxmlformats.org/officeDocument/2006/relationships/image" Target="../media/image298.png"/><Relationship Id="rId4" Type="http://schemas.openxmlformats.org/officeDocument/2006/relationships/image" Target="../media/image297.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326.sv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svg"/><Relationship Id="rId2" Type="http://schemas.openxmlformats.org/officeDocument/2006/relationships/image" Target="../media/image320.svg"/><Relationship Id="rId1" Type="http://schemas.openxmlformats.org/officeDocument/2006/relationships/image" Target="../media/image319.png"/><Relationship Id="rId6" Type="http://schemas.openxmlformats.org/officeDocument/2006/relationships/image" Target="../media/image324.svg"/><Relationship Id="rId11" Type="http://schemas.openxmlformats.org/officeDocument/2006/relationships/image" Target="../media/image329.png"/><Relationship Id="rId5" Type="http://schemas.openxmlformats.org/officeDocument/2006/relationships/image" Target="../media/image323.png"/><Relationship Id="rId10" Type="http://schemas.openxmlformats.org/officeDocument/2006/relationships/image" Target="../media/image328.svg"/><Relationship Id="rId4" Type="http://schemas.openxmlformats.org/officeDocument/2006/relationships/image" Target="../media/image322.svg"/><Relationship Id="rId9" Type="http://schemas.openxmlformats.org/officeDocument/2006/relationships/image" Target="../media/image32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0EF0E-2B9F-4E83-9ECB-C76D198392C5}"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D719B81D-D9F5-41DA-B638-1FDF023C6DA6}">
      <dgm:prSet/>
      <dgm:spPr/>
      <dgm:t>
        <a:bodyPr/>
        <a:lstStyle/>
        <a:p>
          <a:r>
            <a:rPr lang="en-US" dirty="0"/>
            <a:t>COACH</a:t>
          </a:r>
        </a:p>
      </dgm:t>
    </dgm:pt>
    <dgm:pt modelId="{43D7CEFC-966D-491E-88D1-ACD51F73E052}" type="parTrans" cxnId="{F658B61B-96E4-4D05-AE39-211B764C5E94}">
      <dgm:prSet/>
      <dgm:spPr/>
      <dgm:t>
        <a:bodyPr/>
        <a:lstStyle/>
        <a:p>
          <a:endParaRPr lang="en-US"/>
        </a:p>
      </dgm:t>
    </dgm:pt>
    <dgm:pt modelId="{26A6CE14-1453-42AD-82CA-D52B4C1B575B}" type="sibTrans" cxnId="{F658B61B-96E4-4D05-AE39-211B764C5E94}">
      <dgm:prSet/>
      <dgm:spPr/>
      <dgm:t>
        <a:bodyPr/>
        <a:lstStyle/>
        <a:p>
          <a:endParaRPr lang="en-US"/>
        </a:p>
      </dgm:t>
    </dgm:pt>
    <dgm:pt modelId="{A07527B8-5D62-4504-997A-240C91416F8F}">
      <dgm:prSet/>
      <dgm:spPr/>
      <dgm:t>
        <a:bodyPr/>
        <a:lstStyle/>
        <a:p>
          <a:r>
            <a:rPr lang="en-US" dirty="0"/>
            <a:t>LEDARSKAP</a:t>
          </a:r>
        </a:p>
      </dgm:t>
    </dgm:pt>
    <dgm:pt modelId="{53BE6F8A-56B1-4C2B-A979-95D3D239CA0A}" type="parTrans" cxnId="{12BF2720-533B-4EFB-BD09-876383979A83}">
      <dgm:prSet/>
      <dgm:spPr/>
      <dgm:t>
        <a:bodyPr/>
        <a:lstStyle/>
        <a:p>
          <a:endParaRPr lang="en-US"/>
        </a:p>
      </dgm:t>
    </dgm:pt>
    <dgm:pt modelId="{D701707E-C8A9-4D71-8B6B-EAF0343E41D8}" type="sibTrans" cxnId="{12BF2720-533B-4EFB-BD09-876383979A83}">
      <dgm:prSet/>
      <dgm:spPr/>
      <dgm:t>
        <a:bodyPr/>
        <a:lstStyle/>
        <a:p>
          <a:endParaRPr lang="en-US"/>
        </a:p>
      </dgm:t>
    </dgm:pt>
    <dgm:pt modelId="{A9574A31-CE56-496B-84D1-9BBB4027FF51}">
      <dgm:prSet/>
      <dgm:spPr/>
      <dgm:t>
        <a:bodyPr/>
        <a:lstStyle/>
        <a:p>
          <a:r>
            <a:rPr lang="en-US" dirty="0"/>
            <a:t>TEAM &amp; ORGANISATIONSUTVECKLING</a:t>
          </a:r>
        </a:p>
      </dgm:t>
    </dgm:pt>
    <dgm:pt modelId="{70AF5591-042B-4FEA-8779-989F85389456}" type="parTrans" cxnId="{8823F2CF-C6DE-4328-B3D8-81092A70433B}">
      <dgm:prSet/>
      <dgm:spPr/>
      <dgm:t>
        <a:bodyPr/>
        <a:lstStyle/>
        <a:p>
          <a:endParaRPr lang="en-US"/>
        </a:p>
      </dgm:t>
    </dgm:pt>
    <dgm:pt modelId="{2CF905A9-B9A7-4DA1-88D2-7038A470A9FB}" type="sibTrans" cxnId="{8823F2CF-C6DE-4328-B3D8-81092A70433B}">
      <dgm:prSet/>
      <dgm:spPr/>
      <dgm:t>
        <a:bodyPr/>
        <a:lstStyle/>
        <a:p>
          <a:endParaRPr lang="en-US"/>
        </a:p>
      </dgm:t>
    </dgm:pt>
    <dgm:pt modelId="{C478766D-BC2F-4FA0-B6D9-96128A4EA5B0}">
      <dgm:prSet/>
      <dgm:spPr/>
      <dgm:t>
        <a:bodyPr/>
        <a:lstStyle/>
        <a:p>
          <a:r>
            <a:rPr lang="en-US" dirty="0"/>
            <a:t>KARRIÄR</a:t>
          </a:r>
        </a:p>
      </dgm:t>
    </dgm:pt>
    <dgm:pt modelId="{35997B77-9995-40AA-AE2C-3A69002A746B}" type="parTrans" cxnId="{86C722DC-B637-411F-A3C2-B265A01423D3}">
      <dgm:prSet/>
      <dgm:spPr/>
      <dgm:t>
        <a:bodyPr/>
        <a:lstStyle/>
        <a:p>
          <a:endParaRPr lang="en-US"/>
        </a:p>
      </dgm:t>
    </dgm:pt>
    <dgm:pt modelId="{5CB5B16A-2119-4367-A67E-A1C534E396AB}" type="sibTrans" cxnId="{86C722DC-B637-411F-A3C2-B265A01423D3}">
      <dgm:prSet/>
      <dgm:spPr/>
      <dgm:t>
        <a:bodyPr/>
        <a:lstStyle/>
        <a:p>
          <a:endParaRPr lang="en-US"/>
        </a:p>
      </dgm:t>
    </dgm:pt>
    <dgm:pt modelId="{01C99DBF-A5D7-441D-B7FC-F44C3E8801EE}">
      <dgm:prSet/>
      <dgm:spPr/>
      <dgm:t>
        <a:bodyPr/>
        <a:lstStyle/>
        <a:p>
          <a:r>
            <a:rPr lang="en-US" dirty="0"/>
            <a:t>UTBILDNING</a:t>
          </a:r>
        </a:p>
      </dgm:t>
    </dgm:pt>
    <dgm:pt modelId="{A7BF1FE8-AE6E-4700-80C0-787CFC6087E9}" type="parTrans" cxnId="{687AB7E5-3420-444E-B576-9D471B19F9E6}">
      <dgm:prSet/>
      <dgm:spPr/>
      <dgm:t>
        <a:bodyPr/>
        <a:lstStyle/>
        <a:p>
          <a:endParaRPr lang="en-US"/>
        </a:p>
      </dgm:t>
    </dgm:pt>
    <dgm:pt modelId="{9F9760F2-50B4-49FE-95BD-04D49A8CE038}" type="sibTrans" cxnId="{687AB7E5-3420-444E-B576-9D471B19F9E6}">
      <dgm:prSet/>
      <dgm:spPr/>
      <dgm:t>
        <a:bodyPr/>
        <a:lstStyle/>
        <a:p>
          <a:endParaRPr lang="en-US"/>
        </a:p>
      </dgm:t>
    </dgm:pt>
    <dgm:pt modelId="{935FA67F-431E-48E6-AD77-9981581B5602}">
      <dgm:prSet/>
      <dgm:spPr/>
      <dgm:t>
        <a:bodyPr/>
        <a:lstStyle/>
        <a:p>
          <a:r>
            <a:rPr lang="en-US" dirty="0"/>
            <a:t>STYRELSEARBETE</a:t>
          </a:r>
        </a:p>
      </dgm:t>
    </dgm:pt>
    <dgm:pt modelId="{58BA77DB-02DD-4316-A7E8-EDE820623384}" type="parTrans" cxnId="{3FAB8F47-0D9D-4E49-8D1E-B8FA404449DA}">
      <dgm:prSet/>
      <dgm:spPr/>
      <dgm:t>
        <a:bodyPr/>
        <a:lstStyle/>
        <a:p>
          <a:endParaRPr lang="en-US"/>
        </a:p>
      </dgm:t>
    </dgm:pt>
    <dgm:pt modelId="{195B1F98-AE1D-49FE-B98D-091BEA371E0B}" type="sibTrans" cxnId="{3FAB8F47-0D9D-4E49-8D1E-B8FA404449DA}">
      <dgm:prSet/>
      <dgm:spPr/>
      <dgm:t>
        <a:bodyPr/>
        <a:lstStyle/>
        <a:p>
          <a:endParaRPr lang="en-US"/>
        </a:p>
      </dgm:t>
    </dgm:pt>
    <dgm:pt modelId="{67EE15BF-7661-F94E-8DB1-9D7F2994CD68}">
      <dgm:prSet/>
      <dgm:spPr/>
      <dgm:t>
        <a:bodyPr/>
        <a:lstStyle/>
        <a:p>
          <a:r>
            <a:rPr lang="sv-SE" dirty="0"/>
            <a:t>HR-STÖD</a:t>
          </a:r>
        </a:p>
      </dgm:t>
    </dgm:pt>
    <dgm:pt modelId="{D77CCF74-E1F6-1145-8EBE-C0BB533EA430}" type="parTrans" cxnId="{6EFF4FE2-6A81-5142-AB72-8FB949248234}">
      <dgm:prSet/>
      <dgm:spPr/>
      <dgm:t>
        <a:bodyPr/>
        <a:lstStyle/>
        <a:p>
          <a:endParaRPr lang="sv-SE"/>
        </a:p>
      </dgm:t>
    </dgm:pt>
    <dgm:pt modelId="{AB185450-05DD-5C4B-806A-E834A541EC9A}" type="sibTrans" cxnId="{6EFF4FE2-6A81-5142-AB72-8FB949248234}">
      <dgm:prSet/>
      <dgm:spPr/>
      <dgm:t>
        <a:bodyPr/>
        <a:lstStyle/>
        <a:p>
          <a:endParaRPr lang="sv-SE"/>
        </a:p>
      </dgm:t>
    </dgm:pt>
    <dgm:pt modelId="{F55BBDEC-F196-444B-82ED-CBA960DE2C8C}">
      <dgm:prSet/>
      <dgm:spPr/>
      <dgm:t>
        <a:bodyPr/>
        <a:lstStyle/>
        <a:p>
          <a:r>
            <a:rPr lang="en-US" dirty="0"/>
            <a:t>MENTOR</a:t>
          </a:r>
        </a:p>
      </dgm:t>
    </dgm:pt>
    <dgm:pt modelId="{33002A81-F009-BC41-8BDB-889358FCC950}" type="parTrans" cxnId="{180E57E9-785F-9443-8F4B-82080F73F580}">
      <dgm:prSet/>
      <dgm:spPr/>
      <dgm:t>
        <a:bodyPr/>
        <a:lstStyle/>
        <a:p>
          <a:endParaRPr lang="sv-SE"/>
        </a:p>
      </dgm:t>
    </dgm:pt>
    <dgm:pt modelId="{ED04FB3E-91EF-7345-B0A5-BF6E9834BE59}" type="sibTrans" cxnId="{180E57E9-785F-9443-8F4B-82080F73F580}">
      <dgm:prSet/>
      <dgm:spPr/>
      <dgm:t>
        <a:bodyPr/>
        <a:lstStyle/>
        <a:p>
          <a:endParaRPr lang="sv-SE"/>
        </a:p>
      </dgm:t>
    </dgm:pt>
    <dgm:pt modelId="{E51A07D4-64BE-424B-9A9E-732DD61B6A55}" type="pres">
      <dgm:prSet presAssocID="{3190EF0E-2B9F-4E83-9ECB-C76D198392C5}" presName="vert0" presStyleCnt="0">
        <dgm:presLayoutVars>
          <dgm:dir/>
          <dgm:animOne val="branch"/>
          <dgm:animLvl val="lvl"/>
        </dgm:presLayoutVars>
      </dgm:prSet>
      <dgm:spPr/>
    </dgm:pt>
    <dgm:pt modelId="{8B4BC8F4-4401-3645-A3C8-CC6DC8628D83}" type="pres">
      <dgm:prSet presAssocID="{D719B81D-D9F5-41DA-B638-1FDF023C6DA6}" presName="thickLine" presStyleLbl="alignNode1" presStyleIdx="0" presStyleCnt="8"/>
      <dgm:spPr/>
    </dgm:pt>
    <dgm:pt modelId="{CA1554A6-9A7B-7E44-AB57-DD0C92DD423C}" type="pres">
      <dgm:prSet presAssocID="{D719B81D-D9F5-41DA-B638-1FDF023C6DA6}" presName="horz1" presStyleCnt="0"/>
      <dgm:spPr/>
    </dgm:pt>
    <dgm:pt modelId="{44C006D8-B481-B642-A2E2-A6B3DA3E0C2A}" type="pres">
      <dgm:prSet presAssocID="{D719B81D-D9F5-41DA-B638-1FDF023C6DA6}" presName="tx1" presStyleLbl="revTx" presStyleIdx="0" presStyleCnt="8"/>
      <dgm:spPr/>
    </dgm:pt>
    <dgm:pt modelId="{BED02692-D4A3-8A46-A097-6E4F2DAB3E23}" type="pres">
      <dgm:prSet presAssocID="{D719B81D-D9F5-41DA-B638-1FDF023C6DA6}" presName="vert1" presStyleCnt="0"/>
      <dgm:spPr/>
    </dgm:pt>
    <dgm:pt modelId="{C1EB1BB6-CA9F-464A-A50F-4427A2FEEEA7}" type="pres">
      <dgm:prSet presAssocID="{A07527B8-5D62-4504-997A-240C91416F8F}" presName="thickLine" presStyleLbl="alignNode1" presStyleIdx="1" presStyleCnt="8"/>
      <dgm:spPr/>
    </dgm:pt>
    <dgm:pt modelId="{B27C7F6E-1CD1-2D40-B215-F52CF56A9993}" type="pres">
      <dgm:prSet presAssocID="{A07527B8-5D62-4504-997A-240C91416F8F}" presName="horz1" presStyleCnt="0"/>
      <dgm:spPr/>
    </dgm:pt>
    <dgm:pt modelId="{DA5D4AFC-FE94-B046-B458-A61D54B70D0B}" type="pres">
      <dgm:prSet presAssocID="{A07527B8-5D62-4504-997A-240C91416F8F}" presName="tx1" presStyleLbl="revTx" presStyleIdx="1" presStyleCnt="8"/>
      <dgm:spPr/>
    </dgm:pt>
    <dgm:pt modelId="{7DB24839-DBFB-3B4A-9AB2-0DA2A014DE40}" type="pres">
      <dgm:prSet presAssocID="{A07527B8-5D62-4504-997A-240C91416F8F}" presName="vert1" presStyleCnt="0"/>
      <dgm:spPr/>
    </dgm:pt>
    <dgm:pt modelId="{808013B2-148D-E24A-8CA4-22F3EAE0BE6D}" type="pres">
      <dgm:prSet presAssocID="{A9574A31-CE56-496B-84D1-9BBB4027FF51}" presName="thickLine" presStyleLbl="alignNode1" presStyleIdx="2" presStyleCnt="8"/>
      <dgm:spPr/>
    </dgm:pt>
    <dgm:pt modelId="{4834179B-22DD-D144-9C29-66462185813B}" type="pres">
      <dgm:prSet presAssocID="{A9574A31-CE56-496B-84D1-9BBB4027FF51}" presName="horz1" presStyleCnt="0"/>
      <dgm:spPr/>
    </dgm:pt>
    <dgm:pt modelId="{601025B2-2012-DF44-A6CC-00578191DF96}" type="pres">
      <dgm:prSet presAssocID="{A9574A31-CE56-496B-84D1-9BBB4027FF51}" presName="tx1" presStyleLbl="revTx" presStyleIdx="2" presStyleCnt="8"/>
      <dgm:spPr/>
    </dgm:pt>
    <dgm:pt modelId="{6A039458-B1A4-D74D-86D4-C4A7552440C5}" type="pres">
      <dgm:prSet presAssocID="{A9574A31-CE56-496B-84D1-9BBB4027FF51}" presName="vert1" presStyleCnt="0"/>
      <dgm:spPr/>
    </dgm:pt>
    <dgm:pt modelId="{3F17817D-136A-8C42-B4F1-6446904EEAC9}" type="pres">
      <dgm:prSet presAssocID="{C478766D-BC2F-4FA0-B6D9-96128A4EA5B0}" presName="thickLine" presStyleLbl="alignNode1" presStyleIdx="3" presStyleCnt="8"/>
      <dgm:spPr/>
    </dgm:pt>
    <dgm:pt modelId="{DF0E897D-8E98-4043-88DB-373D35098663}" type="pres">
      <dgm:prSet presAssocID="{C478766D-BC2F-4FA0-B6D9-96128A4EA5B0}" presName="horz1" presStyleCnt="0"/>
      <dgm:spPr/>
    </dgm:pt>
    <dgm:pt modelId="{657285ED-2A11-8A43-A83F-595412B6C709}" type="pres">
      <dgm:prSet presAssocID="{C478766D-BC2F-4FA0-B6D9-96128A4EA5B0}" presName="tx1" presStyleLbl="revTx" presStyleIdx="3" presStyleCnt="8"/>
      <dgm:spPr/>
    </dgm:pt>
    <dgm:pt modelId="{AEF19245-610E-5A46-93CA-1DEF506E4F01}" type="pres">
      <dgm:prSet presAssocID="{C478766D-BC2F-4FA0-B6D9-96128A4EA5B0}" presName="vert1" presStyleCnt="0"/>
      <dgm:spPr/>
    </dgm:pt>
    <dgm:pt modelId="{089502DB-3ADF-8648-9563-FED5265F4C85}" type="pres">
      <dgm:prSet presAssocID="{01C99DBF-A5D7-441D-B7FC-F44C3E8801EE}" presName="thickLine" presStyleLbl="alignNode1" presStyleIdx="4" presStyleCnt="8"/>
      <dgm:spPr/>
    </dgm:pt>
    <dgm:pt modelId="{7606B488-B618-BC42-9D19-7BEF79C2FCDC}" type="pres">
      <dgm:prSet presAssocID="{01C99DBF-A5D7-441D-B7FC-F44C3E8801EE}" presName="horz1" presStyleCnt="0"/>
      <dgm:spPr/>
    </dgm:pt>
    <dgm:pt modelId="{3A0B4880-8BC1-7345-9594-D593DC9E3915}" type="pres">
      <dgm:prSet presAssocID="{01C99DBF-A5D7-441D-B7FC-F44C3E8801EE}" presName="tx1" presStyleLbl="revTx" presStyleIdx="4" presStyleCnt="8"/>
      <dgm:spPr/>
    </dgm:pt>
    <dgm:pt modelId="{6BA2EF40-8F0E-DC4C-A556-8241ED8C7D97}" type="pres">
      <dgm:prSet presAssocID="{01C99DBF-A5D7-441D-B7FC-F44C3E8801EE}" presName="vert1" presStyleCnt="0"/>
      <dgm:spPr/>
    </dgm:pt>
    <dgm:pt modelId="{AD27C931-D631-074F-9985-0DC901D15ADD}" type="pres">
      <dgm:prSet presAssocID="{67EE15BF-7661-F94E-8DB1-9D7F2994CD68}" presName="thickLine" presStyleLbl="alignNode1" presStyleIdx="5" presStyleCnt="8"/>
      <dgm:spPr/>
    </dgm:pt>
    <dgm:pt modelId="{AA44D9D0-9B8F-C849-A3EC-12851A8959C6}" type="pres">
      <dgm:prSet presAssocID="{67EE15BF-7661-F94E-8DB1-9D7F2994CD68}" presName="horz1" presStyleCnt="0"/>
      <dgm:spPr/>
    </dgm:pt>
    <dgm:pt modelId="{819FEA7D-EC8F-DF44-997E-49F6C7941370}" type="pres">
      <dgm:prSet presAssocID="{67EE15BF-7661-F94E-8DB1-9D7F2994CD68}" presName="tx1" presStyleLbl="revTx" presStyleIdx="5" presStyleCnt="8"/>
      <dgm:spPr/>
    </dgm:pt>
    <dgm:pt modelId="{8DF34BF8-BF82-2648-9CB9-72CEB6E4DAA7}" type="pres">
      <dgm:prSet presAssocID="{67EE15BF-7661-F94E-8DB1-9D7F2994CD68}" presName="vert1" presStyleCnt="0"/>
      <dgm:spPr/>
    </dgm:pt>
    <dgm:pt modelId="{504559AC-F303-7C4D-827E-4EB90CD100F9}" type="pres">
      <dgm:prSet presAssocID="{935FA67F-431E-48E6-AD77-9981581B5602}" presName="thickLine" presStyleLbl="alignNode1" presStyleIdx="6" presStyleCnt="8"/>
      <dgm:spPr/>
    </dgm:pt>
    <dgm:pt modelId="{B8005F2F-6F1C-944D-8516-0136844946B1}" type="pres">
      <dgm:prSet presAssocID="{935FA67F-431E-48E6-AD77-9981581B5602}" presName="horz1" presStyleCnt="0"/>
      <dgm:spPr/>
    </dgm:pt>
    <dgm:pt modelId="{FF18856F-32D0-F142-9B2C-716C90ED1363}" type="pres">
      <dgm:prSet presAssocID="{935FA67F-431E-48E6-AD77-9981581B5602}" presName="tx1" presStyleLbl="revTx" presStyleIdx="6" presStyleCnt="8"/>
      <dgm:spPr/>
    </dgm:pt>
    <dgm:pt modelId="{85344A20-595E-014B-9472-6E7697F34A72}" type="pres">
      <dgm:prSet presAssocID="{935FA67F-431E-48E6-AD77-9981581B5602}" presName="vert1" presStyleCnt="0"/>
      <dgm:spPr/>
    </dgm:pt>
    <dgm:pt modelId="{139B1BA0-FE96-544E-B2FB-B94A6A8682CE}" type="pres">
      <dgm:prSet presAssocID="{F55BBDEC-F196-444B-82ED-CBA960DE2C8C}" presName="thickLine" presStyleLbl="alignNode1" presStyleIdx="7" presStyleCnt="8"/>
      <dgm:spPr/>
    </dgm:pt>
    <dgm:pt modelId="{F7551016-9E24-A146-9867-73D414ED608C}" type="pres">
      <dgm:prSet presAssocID="{F55BBDEC-F196-444B-82ED-CBA960DE2C8C}" presName="horz1" presStyleCnt="0"/>
      <dgm:spPr/>
    </dgm:pt>
    <dgm:pt modelId="{E014F8A6-B217-A543-98F6-27CCCA6FF641}" type="pres">
      <dgm:prSet presAssocID="{F55BBDEC-F196-444B-82ED-CBA960DE2C8C}" presName="tx1" presStyleLbl="revTx" presStyleIdx="7" presStyleCnt="8"/>
      <dgm:spPr/>
    </dgm:pt>
    <dgm:pt modelId="{C840DF43-0377-0849-8941-7EE57F82A59E}" type="pres">
      <dgm:prSet presAssocID="{F55BBDEC-F196-444B-82ED-CBA960DE2C8C}" presName="vert1" presStyleCnt="0"/>
      <dgm:spPr/>
    </dgm:pt>
  </dgm:ptLst>
  <dgm:cxnLst>
    <dgm:cxn modelId="{158C3814-2122-DE4B-9EB5-56BC635E2A44}" type="presOf" srcId="{C478766D-BC2F-4FA0-B6D9-96128A4EA5B0}" destId="{657285ED-2A11-8A43-A83F-595412B6C709}" srcOrd="0" destOrd="0" presId="urn:microsoft.com/office/officeart/2008/layout/LinedList"/>
    <dgm:cxn modelId="{F658B61B-96E4-4D05-AE39-211B764C5E94}" srcId="{3190EF0E-2B9F-4E83-9ECB-C76D198392C5}" destId="{D719B81D-D9F5-41DA-B638-1FDF023C6DA6}" srcOrd="0" destOrd="0" parTransId="{43D7CEFC-966D-491E-88D1-ACD51F73E052}" sibTransId="{26A6CE14-1453-42AD-82CA-D52B4C1B575B}"/>
    <dgm:cxn modelId="{12BF2720-533B-4EFB-BD09-876383979A83}" srcId="{3190EF0E-2B9F-4E83-9ECB-C76D198392C5}" destId="{A07527B8-5D62-4504-997A-240C91416F8F}" srcOrd="1" destOrd="0" parTransId="{53BE6F8A-56B1-4C2B-A979-95D3D239CA0A}" sibTransId="{D701707E-C8A9-4D71-8B6B-EAF0343E41D8}"/>
    <dgm:cxn modelId="{3FAB8F47-0D9D-4E49-8D1E-B8FA404449DA}" srcId="{3190EF0E-2B9F-4E83-9ECB-C76D198392C5}" destId="{935FA67F-431E-48E6-AD77-9981581B5602}" srcOrd="6" destOrd="0" parTransId="{58BA77DB-02DD-4316-A7E8-EDE820623384}" sibTransId="{195B1F98-AE1D-49FE-B98D-091BEA371E0B}"/>
    <dgm:cxn modelId="{1751B87E-9EF0-5A4E-A24A-57E5ED8A6C22}" type="presOf" srcId="{A07527B8-5D62-4504-997A-240C91416F8F}" destId="{DA5D4AFC-FE94-B046-B458-A61D54B70D0B}" srcOrd="0" destOrd="0" presId="urn:microsoft.com/office/officeart/2008/layout/LinedList"/>
    <dgm:cxn modelId="{2334E385-0DC1-F84A-9B10-9F1DD49AD099}" type="presOf" srcId="{F55BBDEC-F196-444B-82ED-CBA960DE2C8C}" destId="{E014F8A6-B217-A543-98F6-27CCCA6FF641}" srcOrd="0" destOrd="0" presId="urn:microsoft.com/office/officeart/2008/layout/LinedList"/>
    <dgm:cxn modelId="{D318878C-5215-4F4D-B564-A64D45F12DDB}" type="presOf" srcId="{935FA67F-431E-48E6-AD77-9981581B5602}" destId="{FF18856F-32D0-F142-9B2C-716C90ED1363}" srcOrd="0" destOrd="0" presId="urn:microsoft.com/office/officeart/2008/layout/LinedList"/>
    <dgm:cxn modelId="{971DEEAD-9995-9A45-A337-FCF74DB73713}" type="presOf" srcId="{67EE15BF-7661-F94E-8DB1-9D7F2994CD68}" destId="{819FEA7D-EC8F-DF44-997E-49F6C7941370}" srcOrd="0" destOrd="0" presId="urn:microsoft.com/office/officeart/2008/layout/LinedList"/>
    <dgm:cxn modelId="{9E6796C6-2973-E441-9A45-9E149B6593EB}" type="presOf" srcId="{A9574A31-CE56-496B-84D1-9BBB4027FF51}" destId="{601025B2-2012-DF44-A6CC-00578191DF96}" srcOrd="0" destOrd="0" presId="urn:microsoft.com/office/officeart/2008/layout/LinedList"/>
    <dgm:cxn modelId="{8823F2CF-C6DE-4328-B3D8-81092A70433B}" srcId="{3190EF0E-2B9F-4E83-9ECB-C76D198392C5}" destId="{A9574A31-CE56-496B-84D1-9BBB4027FF51}" srcOrd="2" destOrd="0" parTransId="{70AF5591-042B-4FEA-8779-989F85389456}" sibTransId="{2CF905A9-B9A7-4DA1-88D2-7038A470A9FB}"/>
    <dgm:cxn modelId="{017E41D9-1894-4444-9380-EC0055FD6D88}" type="presOf" srcId="{01C99DBF-A5D7-441D-B7FC-F44C3E8801EE}" destId="{3A0B4880-8BC1-7345-9594-D593DC9E3915}" srcOrd="0" destOrd="0" presId="urn:microsoft.com/office/officeart/2008/layout/LinedList"/>
    <dgm:cxn modelId="{86C722DC-B637-411F-A3C2-B265A01423D3}" srcId="{3190EF0E-2B9F-4E83-9ECB-C76D198392C5}" destId="{C478766D-BC2F-4FA0-B6D9-96128A4EA5B0}" srcOrd="3" destOrd="0" parTransId="{35997B77-9995-40AA-AE2C-3A69002A746B}" sibTransId="{5CB5B16A-2119-4367-A67E-A1C534E396AB}"/>
    <dgm:cxn modelId="{6EFF4FE2-6A81-5142-AB72-8FB949248234}" srcId="{3190EF0E-2B9F-4E83-9ECB-C76D198392C5}" destId="{67EE15BF-7661-F94E-8DB1-9D7F2994CD68}" srcOrd="5" destOrd="0" parTransId="{D77CCF74-E1F6-1145-8EBE-C0BB533EA430}" sibTransId="{AB185450-05DD-5C4B-806A-E834A541EC9A}"/>
    <dgm:cxn modelId="{687AB7E5-3420-444E-B576-9D471B19F9E6}" srcId="{3190EF0E-2B9F-4E83-9ECB-C76D198392C5}" destId="{01C99DBF-A5D7-441D-B7FC-F44C3E8801EE}" srcOrd="4" destOrd="0" parTransId="{A7BF1FE8-AE6E-4700-80C0-787CFC6087E9}" sibTransId="{9F9760F2-50B4-49FE-95BD-04D49A8CE038}"/>
    <dgm:cxn modelId="{180E57E9-785F-9443-8F4B-82080F73F580}" srcId="{3190EF0E-2B9F-4E83-9ECB-C76D198392C5}" destId="{F55BBDEC-F196-444B-82ED-CBA960DE2C8C}" srcOrd="7" destOrd="0" parTransId="{33002A81-F009-BC41-8BDB-889358FCC950}" sibTransId="{ED04FB3E-91EF-7345-B0A5-BF6E9834BE59}"/>
    <dgm:cxn modelId="{17FB16EF-167C-6747-9725-D71A66EA03B7}" type="presOf" srcId="{D719B81D-D9F5-41DA-B638-1FDF023C6DA6}" destId="{44C006D8-B481-B642-A2E2-A6B3DA3E0C2A}" srcOrd="0" destOrd="0" presId="urn:microsoft.com/office/officeart/2008/layout/LinedList"/>
    <dgm:cxn modelId="{136BB6F9-7C4E-D342-B8A8-FB5C3E03ACD1}" type="presOf" srcId="{3190EF0E-2B9F-4E83-9ECB-C76D198392C5}" destId="{E51A07D4-64BE-424B-9A9E-732DD61B6A55}" srcOrd="0" destOrd="0" presId="urn:microsoft.com/office/officeart/2008/layout/LinedList"/>
    <dgm:cxn modelId="{63EBEFF4-9E74-5F47-A883-57527996F17B}" type="presParOf" srcId="{E51A07D4-64BE-424B-9A9E-732DD61B6A55}" destId="{8B4BC8F4-4401-3645-A3C8-CC6DC8628D83}" srcOrd="0" destOrd="0" presId="urn:microsoft.com/office/officeart/2008/layout/LinedList"/>
    <dgm:cxn modelId="{412F17C3-E982-9842-85BC-038034FC9050}" type="presParOf" srcId="{E51A07D4-64BE-424B-9A9E-732DD61B6A55}" destId="{CA1554A6-9A7B-7E44-AB57-DD0C92DD423C}" srcOrd="1" destOrd="0" presId="urn:microsoft.com/office/officeart/2008/layout/LinedList"/>
    <dgm:cxn modelId="{40E12ED6-0C15-2A4E-8083-71BD5F83907E}" type="presParOf" srcId="{CA1554A6-9A7B-7E44-AB57-DD0C92DD423C}" destId="{44C006D8-B481-B642-A2E2-A6B3DA3E0C2A}" srcOrd="0" destOrd="0" presId="urn:microsoft.com/office/officeart/2008/layout/LinedList"/>
    <dgm:cxn modelId="{D297C899-F32E-5C47-914A-93BCB4350C4D}" type="presParOf" srcId="{CA1554A6-9A7B-7E44-AB57-DD0C92DD423C}" destId="{BED02692-D4A3-8A46-A097-6E4F2DAB3E23}" srcOrd="1" destOrd="0" presId="urn:microsoft.com/office/officeart/2008/layout/LinedList"/>
    <dgm:cxn modelId="{1F2332B1-5F4B-C644-994D-95047CC8DE15}" type="presParOf" srcId="{E51A07D4-64BE-424B-9A9E-732DD61B6A55}" destId="{C1EB1BB6-CA9F-464A-A50F-4427A2FEEEA7}" srcOrd="2" destOrd="0" presId="urn:microsoft.com/office/officeart/2008/layout/LinedList"/>
    <dgm:cxn modelId="{CC3B0DD6-7EA5-1B4F-A395-9E2D45E6FDE9}" type="presParOf" srcId="{E51A07D4-64BE-424B-9A9E-732DD61B6A55}" destId="{B27C7F6E-1CD1-2D40-B215-F52CF56A9993}" srcOrd="3" destOrd="0" presId="urn:microsoft.com/office/officeart/2008/layout/LinedList"/>
    <dgm:cxn modelId="{803812A7-A434-6D48-A6F0-C1CA13E06600}" type="presParOf" srcId="{B27C7F6E-1CD1-2D40-B215-F52CF56A9993}" destId="{DA5D4AFC-FE94-B046-B458-A61D54B70D0B}" srcOrd="0" destOrd="0" presId="urn:microsoft.com/office/officeart/2008/layout/LinedList"/>
    <dgm:cxn modelId="{1A56F984-36C5-C143-A4C5-564E61EE9D57}" type="presParOf" srcId="{B27C7F6E-1CD1-2D40-B215-F52CF56A9993}" destId="{7DB24839-DBFB-3B4A-9AB2-0DA2A014DE40}" srcOrd="1" destOrd="0" presId="urn:microsoft.com/office/officeart/2008/layout/LinedList"/>
    <dgm:cxn modelId="{1807E4B1-36EB-FC44-A5B6-185CD49D725D}" type="presParOf" srcId="{E51A07D4-64BE-424B-9A9E-732DD61B6A55}" destId="{808013B2-148D-E24A-8CA4-22F3EAE0BE6D}" srcOrd="4" destOrd="0" presId="urn:microsoft.com/office/officeart/2008/layout/LinedList"/>
    <dgm:cxn modelId="{1FCEE866-97BC-1249-894B-B37F7354CED5}" type="presParOf" srcId="{E51A07D4-64BE-424B-9A9E-732DD61B6A55}" destId="{4834179B-22DD-D144-9C29-66462185813B}" srcOrd="5" destOrd="0" presId="urn:microsoft.com/office/officeart/2008/layout/LinedList"/>
    <dgm:cxn modelId="{887FB357-1319-9441-8B0C-07D1DF6EE8C0}" type="presParOf" srcId="{4834179B-22DD-D144-9C29-66462185813B}" destId="{601025B2-2012-DF44-A6CC-00578191DF96}" srcOrd="0" destOrd="0" presId="urn:microsoft.com/office/officeart/2008/layout/LinedList"/>
    <dgm:cxn modelId="{4B2C6F51-481C-B34C-B261-297DBE677E53}" type="presParOf" srcId="{4834179B-22DD-D144-9C29-66462185813B}" destId="{6A039458-B1A4-D74D-86D4-C4A7552440C5}" srcOrd="1" destOrd="0" presId="urn:microsoft.com/office/officeart/2008/layout/LinedList"/>
    <dgm:cxn modelId="{8CE36E33-DFA8-2A4D-A96C-D969FA149DB7}" type="presParOf" srcId="{E51A07D4-64BE-424B-9A9E-732DD61B6A55}" destId="{3F17817D-136A-8C42-B4F1-6446904EEAC9}" srcOrd="6" destOrd="0" presId="urn:microsoft.com/office/officeart/2008/layout/LinedList"/>
    <dgm:cxn modelId="{591F9680-D344-7A40-A7DA-6458426B20C8}" type="presParOf" srcId="{E51A07D4-64BE-424B-9A9E-732DD61B6A55}" destId="{DF0E897D-8E98-4043-88DB-373D35098663}" srcOrd="7" destOrd="0" presId="urn:microsoft.com/office/officeart/2008/layout/LinedList"/>
    <dgm:cxn modelId="{8FEB804D-504F-094C-AADC-349062B10413}" type="presParOf" srcId="{DF0E897D-8E98-4043-88DB-373D35098663}" destId="{657285ED-2A11-8A43-A83F-595412B6C709}" srcOrd="0" destOrd="0" presId="urn:microsoft.com/office/officeart/2008/layout/LinedList"/>
    <dgm:cxn modelId="{774C17FA-2A27-EC4D-A5F4-A3FFE8F07DDB}" type="presParOf" srcId="{DF0E897D-8E98-4043-88DB-373D35098663}" destId="{AEF19245-610E-5A46-93CA-1DEF506E4F01}" srcOrd="1" destOrd="0" presId="urn:microsoft.com/office/officeart/2008/layout/LinedList"/>
    <dgm:cxn modelId="{C7E6CC97-C2B7-7645-8B2B-99D7AEFB933E}" type="presParOf" srcId="{E51A07D4-64BE-424B-9A9E-732DD61B6A55}" destId="{089502DB-3ADF-8648-9563-FED5265F4C85}" srcOrd="8" destOrd="0" presId="urn:microsoft.com/office/officeart/2008/layout/LinedList"/>
    <dgm:cxn modelId="{EE4405BA-64E9-C24E-85E3-32A7FC3C64BB}" type="presParOf" srcId="{E51A07D4-64BE-424B-9A9E-732DD61B6A55}" destId="{7606B488-B618-BC42-9D19-7BEF79C2FCDC}" srcOrd="9" destOrd="0" presId="urn:microsoft.com/office/officeart/2008/layout/LinedList"/>
    <dgm:cxn modelId="{13559235-DA45-244D-B8EF-44BCB07F685E}" type="presParOf" srcId="{7606B488-B618-BC42-9D19-7BEF79C2FCDC}" destId="{3A0B4880-8BC1-7345-9594-D593DC9E3915}" srcOrd="0" destOrd="0" presId="urn:microsoft.com/office/officeart/2008/layout/LinedList"/>
    <dgm:cxn modelId="{6A0ED661-6B20-0949-8FDC-53322400F0C8}" type="presParOf" srcId="{7606B488-B618-BC42-9D19-7BEF79C2FCDC}" destId="{6BA2EF40-8F0E-DC4C-A556-8241ED8C7D97}" srcOrd="1" destOrd="0" presId="urn:microsoft.com/office/officeart/2008/layout/LinedList"/>
    <dgm:cxn modelId="{3C22E26D-1D6F-8C40-9C12-88418B69118A}" type="presParOf" srcId="{E51A07D4-64BE-424B-9A9E-732DD61B6A55}" destId="{AD27C931-D631-074F-9985-0DC901D15ADD}" srcOrd="10" destOrd="0" presId="urn:microsoft.com/office/officeart/2008/layout/LinedList"/>
    <dgm:cxn modelId="{E4A481D0-1A1C-B44C-B1EE-842FD1DB6E52}" type="presParOf" srcId="{E51A07D4-64BE-424B-9A9E-732DD61B6A55}" destId="{AA44D9D0-9B8F-C849-A3EC-12851A8959C6}" srcOrd="11" destOrd="0" presId="urn:microsoft.com/office/officeart/2008/layout/LinedList"/>
    <dgm:cxn modelId="{27CD04E6-5947-8D48-BAAD-AAEDF23CD268}" type="presParOf" srcId="{AA44D9D0-9B8F-C849-A3EC-12851A8959C6}" destId="{819FEA7D-EC8F-DF44-997E-49F6C7941370}" srcOrd="0" destOrd="0" presId="urn:microsoft.com/office/officeart/2008/layout/LinedList"/>
    <dgm:cxn modelId="{16045335-F81D-DD41-B5D0-ECEFA2BFC55D}" type="presParOf" srcId="{AA44D9D0-9B8F-C849-A3EC-12851A8959C6}" destId="{8DF34BF8-BF82-2648-9CB9-72CEB6E4DAA7}" srcOrd="1" destOrd="0" presId="urn:microsoft.com/office/officeart/2008/layout/LinedList"/>
    <dgm:cxn modelId="{676D09A4-FBB9-7940-8D1C-DD4A67590D8A}" type="presParOf" srcId="{E51A07D4-64BE-424B-9A9E-732DD61B6A55}" destId="{504559AC-F303-7C4D-827E-4EB90CD100F9}" srcOrd="12" destOrd="0" presId="urn:microsoft.com/office/officeart/2008/layout/LinedList"/>
    <dgm:cxn modelId="{5F1ADE2B-BDB5-884A-9F5F-A009AEED3A08}" type="presParOf" srcId="{E51A07D4-64BE-424B-9A9E-732DD61B6A55}" destId="{B8005F2F-6F1C-944D-8516-0136844946B1}" srcOrd="13" destOrd="0" presId="urn:microsoft.com/office/officeart/2008/layout/LinedList"/>
    <dgm:cxn modelId="{CE8E98E8-A3B5-CB45-A74D-85B1D62529B2}" type="presParOf" srcId="{B8005F2F-6F1C-944D-8516-0136844946B1}" destId="{FF18856F-32D0-F142-9B2C-716C90ED1363}" srcOrd="0" destOrd="0" presId="urn:microsoft.com/office/officeart/2008/layout/LinedList"/>
    <dgm:cxn modelId="{5D060120-0A46-EF42-BDA3-6DC6AC372D10}" type="presParOf" srcId="{B8005F2F-6F1C-944D-8516-0136844946B1}" destId="{85344A20-595E-014B-9472-6E7697F34A72}" srcOrd="1" destOrd="0" presId="urn:microsoft.com/office/officeart/2008/layout/LinedList"/>
    <dgm:cxn modelId="{6BAAD587-0E8A-C24F-941E-6D2C5DE7593E}" type="presParOf" srcId="{E51A07D4-64BE-424B-9A9E-732DD61B6A55}" destId="{139B1BA0-FE96-544E-B2FB-B94A6A8682CE}" srcOrd="14" destOrd="0" presId="urn:microsoft.com/office/officeart/2008/layout/LinedList"/>
    <dgm:cxn modelId="{4185F03C-51F5-F049-BC82-EA9C55E79ADD}" type="presParOf" srcId="{E51A07D4-64BE-424B-9A9E-732DD61B6A55}" destId="{F7551016-9E24-A146-9867-73D414ED608C}" srcOrd="15" destOrd="0" presId="urn:microsoft.com/office/officeart/2008/layout/LinedList"/>
    <dgm:cxn modelId="{6BC3BDBF-23B3-2A4A-9694-3EA668A5B6CE}" type="presParOf" srcId="{F7551016-9E24-A146-9867-73D414ED608C}" destId="{E014F8A6-B217-A543-98F6-27CCCA6FF641}" srcOrd="0" destOrd="0" presId="urn:microsoft.com/office/officeart/2008/layout/LinedList"/>
    <dgm:cxn modelId="{5E00610B-EE1A-3E40-AEF7-E6AB77D9497C}" type="presParOf" srcId="{F7551016-9E24-A146-9867-73D414ED608C}" destId="{C840DF43-0377-0849-8941-7EE57F82A59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01A5A5-B23C-4619-A4ED-26573EDCCAA9}"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AA52E819-5722-401A-8FB2-91082F7A4782}">
      <dgm:prSet/>
      <dgm:spPr/>
      <dgm:t>
        <a:bodyPr/>
        <a:lstStyle/>
        <a:p>
          <a:r>
            <a:rPr lang="en-US"/>
            <a:t>Vad är det viktigaste jag uträttat idag?</a:t>
          </a:r>
        </a:p>
      </dgm:t>
    </dgm:pt>
    <dgm:pt modelId="{6B76EFD9-3D58-48B6-9AE3-8F56DE739E92}" type="parTrans" cxnId="{A3BB1D93-B4F7-4388-8335-1A08128A2675}">
      <dgm:prSet/>
      <dgm:spPr/>
      <dgm:t>
        <a:bodyPr/>
        <a:lstStyle/>
        <a:p>
          <a:endParaRPr lang="en-US"/>
        </a:p>
      </dgm:t>
    </dgm:pt>
    <dgm:pt modelId="{753CB798-9087-4DDF-9C05-65D111CCA653}" type="sibTrans" cxnId="{A3BB1D93-B4F7-4388-8335-1A08128A2675}">
      <dgm:prSet/>
      <dgm:spPr/>
      <dgm:t>
        <a:bodyPr/>
        <a:lstStyle/>
        <a:p>
          <a:endParaRPr lang="en-US"/>
        </a:p>
      </dgm:t>
    </dgm:pt>
    <dgm:pt modelId="{C7C7C8CB-F223-475C-B7F0-CE5A31C85D5B}">
      <dgm:prSet/>
      <dgm:spPr/>
      <dgm:t>
        <a:bodyPr/>
        <a:lstStyle/>
        <a:p>
          <a:r>
            <a:rPr lang="en-US"/>
            <a:t>På vilket sätt har jag bidragit?</a:t>
          </a:r>
        </a:p>
      </dgm:t>
    </dgm:pt>
    <dgm:pt modelId="{0F37FD29-F9E1-4A03-8BCC-B12B316AEC2D}" type="parTrans" cxnId="{29B077D7-0889-47CE-B594-ABA5A03528C3}">
      <dgm:prSet/>
      <dgm:spPr/>
      <dgm:t>
        <a:bodyPr/>
        <a:lstStyle/>
        <a:p>
          <a:endParaRPr lang="en-US"/>
        </a:p>
      </dgm:t>
    </dgm:pt>
    <dgm:pt modelId="{21288FDE-E393-46CF-B081-2AE05B3AEC41}" type="sibTrans" cxnId="{29B077D7-0889-47CE-B594-ABA5A03528C3}">
      <dgm:prSet/>
      <dgm:spPr/>
      <dgm:t>
        <a:bodyPr/>
        <a:lstStyle/>
        <a:p>
          <a:endParaRPr lang="en-US"/>
        </a:p>
      </dgm:t>
    </dgm:pt>
    <dgm:pt modelId="{58DD63FB-8D51-45B5-82A7-46CCF5649CC4}">
      <dgm:prSet/>
      <dgm:spPr/>
      <dgm:t>
        <a:bodyPr/>
        <a:lstStyle/>
        <a:p>
          <a:r>
            <a:rPr lang="en-US"/>
            <a:t>Vad har jag lärt mig idag?</a:t>
          </a:r>
        </a:p>
      </dgm:t>
    </dgm:pt>
    <dgm:pt modelId="{61D89682-DA08-4D82-AADA-45BFE1AA4DD4}" type="parTrans" cxnId="{E2F8D22B-8F1C-45E6-AC7D-4FCCA00DBB66}">
      <dgm:prSet/>
      <dgm:spPr/>
      <dgm:t>
        <a:bodyPr/>
        <a:lstStyle/>
        <a:p>
          <a:endParaRPr lang="en-US"/>
        </a:p>
      </dgm:t>
    </dgm:pt>
    <dgm:pt modelId="{B512C049-93E1-4EA6-8ED2-2C669823DB4E}" type="sibTrans" cxnId="{E2F8D22B-8F1C-45E6-AC7D-4FCCA00DBB66}">
      <dgm:prSet/>
      <dgm:spPr/>
      <dgm:t>
        <a:bodyPr/>
        <a:lstStyle/>
        <a:p>
          <a:endParaRPr lang="en-US"/>
        </a:p>
      </dgm:t>
    </dgm:pt>
    <dgm:pt modelId="{548443D9-8DF8-47B6-8A9F-B08416282B76}">
      <dgm:prSet/>
      <dgm:spPr/>
      <dgm:t>
        <a:bodyPr/>
        <a:lstStyle/>
        <a:p>
          <a:pPr>
            <a:spcAft>
              <a:spcPts val="0"/>
            </a:spcAft>
          </a:pPr>
          <a:r>
            <a:rPr lang="en-US" err="1"/>
            <a:t>På</a:t>
          </a:r>
          <a:r>
            <a:rPr lang="en-US"/>
            <a:t> </a:t>
          </a:r>
          <a:r>
            <a:rPr lang="en-US" err="1"/>
            <a:t>vilket</a:t>
          </a:r>
          <a:r>
            <a:rPr lang="en-US"/>
            <a:t> </a:t>
          </a:r>
          <a:r>
            <a:rPr lang="en-US" err="1"/>
            <a:t>sätt</a:t>
          </a:r>
          <a:r>
            <a:rPr lang="en-US"/>
            <a:t> </a:t>
          </a:r>
          <a:r>
            <a:rPr lang="en-US" err="1"/>
            <a:t>har</a:t>
          </a:r>
          <a:r>
            <a:rPr lang="en-US"/>
            <a:t> den </a:t>
          </a:r>
          <a:r>
            <a:rPr lang="en-US" err="1"/>
            <a:t>här</a:t>
          </a:r>
          <a:r>
            <a:rPr lang="en-US"/>
            <a:t> </a:t>
          </a:r>
          <a:r>
            <a:rPr lang="en-US" err="1"/>
            <a:t>dagen</a:t>
          </a:r>
          <a:r>
            <a:rPr lang="en-US"/>
            <a:t> </a:t>
          </a:r>
          <a:r>
            <a:rPr lang="en-US" err="1"/>
            <a:t>bidragit</a:t>
          </a:r>
          <a:r>
            <a:rPr lang="en-US"/>
            <a:t> till </a:t>
          </a:r>
          <a:r>
            <a:rPr lang="en-US" err="1"/>
            <a:t>kvaliteten</a:t>
          </a:r>
          <a:r>
            <a:rPr lang="en-US"/>
            <a:t> </a:t>
          </a:r>
        </a:p>
        <a:p>
          <a:pPr>
            <a:spcAft>
              <a:spcPts val="0"/>
            </a:spcAft>
          </a:pPr>
          <a:r>
            <a:rPr lang="en-US" err="1"/>
            <a:t>i</a:t>
          </a:r>
          <a:r>
            <a:rPr lang="en-US"/>
            <a:t> mitt liv?</a:t>
          </a:r>
        </a:p>
      </dgm:t>
    </dgm:pt>
    <dgm:pt modelId="{FB664BD3-5620-415D-AD54-12F1494BADC7}" type="parTrans" cxnId="{E0FC8B34-213F-4392-9318-3E22F578D777}">
      <dgm:prSet/>
      <dgm:spPr/>
      <dgm:t>
        <a:bodyPr/>
        <a:lstStyle/>
        <a:p>
          <a:endParaRPr lang="en-US"/>
        </a:p>
      </dgm:t>
    </dgm:pt>
    <dgm:pt modelId="{3B6DA7BD-65FF-4078-98DC-FDF2B27492DF}" type="sibTrans" cxnId="{E0FC8B34-213F-4392-9318-3E22F578D777}">
      <dgm:prSet/>
      <dgm:spPr/>
      <dgm:t>
        <a:bodyPr/>
        <a:lstStyle/>
        <a:p>
          <a:endParaRPr lang="en-US"/>
        </a:p>
      </dgm:t>
    </dgm:pt>
    <dgm:pt modelId="{9096665D-7FA1-403D-9FFC-471BC8296EF2}">
      <dgm:prSet/>
      <dgm:spPr/>
      <dgm:t>
        <a:bodyPr/>
        <a:lstStyle/>
        <a:p>
          <a:r>
            <a:rPr lang="en-US" err="1"/>
            <a:t>Hur</a:t>
          </a:r>
          <a:r>
            <a:rPr lang="en-US"/>
            <a:t> </a:t>
          </a:r>
          <a:r>
            <a:rPr lang="en-US" err="1"/>
            <a:t>kan</a:t>
          </a:r>
          <a:r>
            <a:rPr lang="en-US"/>
            <a:t> jag </a:t>
          </a:r>
          <a:r>
            <a:rPr lang="en-US" err="1"/>
            <a:t>använda</a:t>
          </a:r>
          <a:r>
            <a:rPr lang="en-US"/>
            <a:t> </a:t>
          </a:r>
          <a:r>
            <a:rPr lang="en-US" err="1"/>
            <a:t>dagens</a:t>
          </a:r>
          <a:r>
            <a:rPr lang="en-US"/>
            <a:t> </a:t>
          </a:r>
          <a:r>
            <a:rPr lang="en-US" err="1"/>
            <a:t>erfarenheter</a:t>
          </a:r>
          <a:r>
            <a:rPr lang="en-US"/>
            <a:t> till </a:t>
          </a:r>
          <a:r>
            <a:rPr lang="en-US" err="1"/>
            <a:t>att</a:t>
          </a:r>
          <a:r>
            <a:rPr lang="en-US"/>
            <a:t> </a:t>
          </a:r>
          <a:r>
            <a:rPr lang="en-US" err="1"/>
            <a:t>ytterligare</a:t>
          </a:r>
          <a:r>
            <a:rPr lang="en-US"/>
            <a:t>  </a:t>
          </a:r>
          <a:r>
            <a:rPr lang="en-US" err="1"/>
            <a:t>förbättra</a:t>
          </a:r>
          <a:r>
            <a:rPr lang="en-US"/>
            <a:t> mitt liv?</a:t>
          </a:r>
        </a:p>
      </dgm:t>
    </dgm:pt>
    <dgm:pt modelId="{FF3AECDC-1F36-42FD-AAE6-E2B56D3FCA11}" type="parTrans" cxnId="{B5788AE6-A4D4-4CA0-97E8-88ED6CFDF592}">
      <dgm:prSet/>
      <dgm:spPr/>
      <dgm:t>
        <a:bodyPr/>
        <a:lstStyle/>
        <a:p>
          <a:endParaRPr lang="en-US"/>
        </a:p>
      </dgm:t>
    </dgm:pt>
    <dgm:pt modelId="{26BB6035-953A-4B6A-971D-92593D627593}" type="sibTrans" cxnId="{B5788AE6-A4D4-4CA0-97E8-88ED6CFDF592}">
      <dgm:prSet/>
      <dgm:spPr/>
      <dgm:t>
        <a:bodyPr/>
        <a:lstStyle/>
        <a:p>
          <a:endParaRPr lang="en-US"/>
        </a:p>
      </dgm:t>
    </dgm:pt>
    <dgm:pt modelId="{B753E525-6C46-974D-B355-EAF716925909}" type="pres">
      <dgm:prSet presAssocID="{CB01A5A5-B23C-4619-A4ED-26573EDCCAA9}" presName="vert0" presStyleCnt="0">
        <dgm:presLayoutVars>
          <dgm:dir/>
          <dgm:animOne val="branch"/>
          <dgm:animLvl val="lvl"/>
        </dgm:presLayoutVars>
      </dgm:prSet>
      <dgm:spPr/>
    </dgm:pt>
    <dgm:pt modelId="{2883DC6C-2EDF-8E4C-BEA1-3919A9B09D1F}" type="pres">
      <dgm:prSet presAssocID="{AA52E819-5722-401A-8FB2-91082F7A4782}" presName="thickLine" presStyleLbl="alignNode1" presStyleIdx="0" presStyleCnt="5"/>
      <dgm:spPr/>
    </dgm:pt>
    <dgm:pt modelId="{D5E21CC1-38EF-CC4A-AD5F-48F2257AAC2B}" type="pres">
      <dgm:prSet presAssocID="{AA52E819-5722-401A-8FB2-91082F7A4782}" presName="horz1" presStyleCnt="0"/>
      <dgm:spPr/>
    </dgm:pt>
    <dgm:pt modelId="{08E538DA-C11A-2544-8B91-9C3BDA604CDD}" type="pres">
      <dgm:prSet presAssocID="{AA52E819-5722-401A-8FB2-91082F7A4782}" presName="tx1" presStyleLbl="revTx" presStyleIdx="0" presStyleCnt="5"/>
      <dgm:spPr/>
    </dgm:pt>
    <dgm:pt modelId="{C4A429C3-D1A4-6C49-9199-0CECE57DE42D}" type="pres">
      <dgm:prSet presAssocID="{AA52E819-5722-401A-8FB2-91082F7A4782}" presName="vert1" presStyleCnt="0"/>
      <dgm:spPr/>
    </dgm:pt>
    <dgm:pt modelId="{0487AD57-548D-DE4D-90DD-53353F11D75D}" type="pres">
      <dgm:prSet presAssocID="{C7C7C8CB-F223-475C-B7F0-CE5A31C85D5B}" presName="thickLine" presStyleLbl="alignNode1" presStyleIdx="1" presStyleCnt="5"/>
      <dgm:spPr/>
    </dgm:pt>
    <dgm:pt modelId="{1DB21013-534A-3147-9109-625FB2F7734E}" type="pres">
      <dgm:prSet presAssocID="{C7C7C8CB-F223-475C-B7F0-CE5A31C85D5B}" presName="horz1" presStyleCnt="0"/>
      <dgm:spPr/>
    </dgm:pt>
    <dgm:pt modelId="{5C43B2E0-5EDB-0848-8457-628335996E8C}" type="pres">
      <dgm:prSet presAssocID="{C7C7C8CB-F223-475C-B7F0-CE5A31C85D5B}" presName="tx1" presStyleLbl="revTx" presStyleIdx="1" presStyleCnt="5"/>
      <dgm:spPr/>
    </dgm:pt>
    <dgm:pt modelId="{BCEFCB87-F516-6F47-B6C0-2FB4A4F82F78}" type="pres">
      <dgm:prSet presAssocID="{C7C7C8CB-F223-475C-B7F0-CE5A31C85D5B}" presName="vert1" presStyleCnt="0"/>
      <dgm:spPr/>
    </dgm:pt>
    <dgm:pt modelId="{F201FE2D-8DFC-694E-ABED-97644B7C7562}" type="pres">
      <dgm:prSet presAssocID="{58DD63FB-8D51-45B5-82A7-46CCF5649CC4}" presName="thickLine" presStyleLbl="alignNode1" presStyleIdx="2" presStyleCnt="5"/>
      <dgm:spPr/>
    </dgm:pt>
    <dgm:pt modelId="{7C2AD479-65BB-A74F-AD6A-EC0913C0BA16}" type="pres">
      <dgm:prSet presAssocID="{58DD63FB-8D51-45B5-82A7-46CCF5649CC4}" presName="horz1" presStyleCnt="0"/>
      <dgm:spPr/>
    </dgm:pt>
    <dgm:pt modelId="{9980E1ED-452F-A643-963B-8842EEF6BF65}" type="pres">
      <dgm:prSet presAssocID="{58DD63FB-8D51-45B5-82A7-46CCF5649CC4}" presName="tx1" presStyleLbl="revTx" presStyleIdx="2" presStyleCnt="5"/>
      <dgm:spPr/>
    </dgm:pt>
    <dgm:pt modelId="{CE7CBEDE-FA16-EE4D-9312-418D671A7722}" type="pres">
      <dgm:prSet presAssocID="{58DD63FB-8D51-45B5-82A7-46CCF5649CC4}" presName="vert1" presStyleCnt="0"/>
      <dgm:spPr/>
    </dgm:pt>
    <dgm:pt modelId="{EE134A61-FBB6-3547-823F-621EB1EBF5CA}" type="pres">
      <dgm:prSet presAssocID="{548443D9-8DF8-47B6-8A9F-B08416282B76}" presName="thickLine" presStyleLbl="alignNode1" presStyleIdx="3" presStyleCnt="5"/>
      <dgm:spPr/>
    </dgm:pt>
    <dgm:pt modelId="{D20B0B32-8915-5840-87B8-2DADBBEE414B}" type="pres">
      <dgm:prSet presAssocID="{548443D9-8DF8-47B6-8A9F-B08416282B76}" presName="horz1" presStyleCnt="0"/>
      <dgm:spPr/>
    </dgm:pt>
    <dgm:pt modelId="{53720919-E875-9346-9EB6-B258190C7E81}" type="pres">
      <dgm:prSet presAssocID="{548443D9-8DF8-47B6-8A9F-B08416282B76}" presName="tx1" presStyleLbl="revTx" presStyleIdx="3" presStyleCnt="5"/>
      <dgm:spPr/>
    </dgm:pt>
    <dgm:pt modelId="{A5B74919-F0C8-B74D-B701-2806DC6FE6AC}" type="pres">
      <dgm:prSet presAssocID="{548443D9-8DF8-47B6-8A9F-B08416282B76}" presName="vert1" presStyleCnt="0"/>
      <dgm:spPr/>
    </dgm:pt>
    <dgm:pt modelId="{433F509F-9079-194D-98B4-5C3C039C8260}" type="pres">
      <dgm:prSet presAssocID="{9096665D-7FA1-403D-9FFC-471BC8296EF2}" presName="thickLine" presStyleLbl="alignNode1" presStyleIdx="4" presStyleCnt="5"/>
      <dgm:spPr/>
    </dgm:pt>
    <dgm:pt modelId="{0994E333-D611-9242-A30C-329E35EEB166}" type="pres">
      <dgm:prSet presAssocID="{9096665D-7FA1-403D-9FFC-471BC8296EF2}" presName="horz1" presStyleCnt="0"/>
      <dgm:spPr/>
    </dgm:pt>
    <dgm:pt modelId="{AEBC3D12-5C68-784A-9CF1-368089DDDA98}" type="pres">
      <dgm:prSet presAssocID="{9096665D-7FA1-403D-9FFC-471BC8296EF2}" presName="tx1" presStyleLbl="revTx" presStyleIdx="4" presStyleCnt="5"/>
      <dgm:spPr/>
    </dgm:pt>
    <dgm:pt modelId="{B006A52F-7172-A149-B00A-6398DB17CCCC}" type="pres">
      <dgm:prSet presAssocID="{9096665D-7FA1-403D-9FFC-471BC8296EF2}" presName="vert1" presStyleCnt="0"/>
      <dgm:spPr/>
    </dgm:pt>
  </dgm:ptLst>
  <dgm:cxnLst>
    <dgm:cxn modelId="{118BA607-6773-C948-B785-C9665F73E51C}" type="presOf" srcId="{58DD63FB-8D51-45B5-82A7-46CCF5649CC4}" destId="{9980E1ED-452F-A643-963B-8842EEF6BF65}" srcOrd="0" destOrd="0" presId="urn:microsoft.com/office/officeart/2008/layout/LinedList"/>
    <dgm:cxn modelId="{AC396313-8DE1-D241-A135-DB63D0607363}" type="presOf" srcId="{548443D9-8DF8-47B6-8A9F-B08416282B76}" destId="{53720919-E875-9346-9EB6-B258190C7E81}" srcOrd="0" destOrd="0" presId="urn:microsoft.com/office/officeart/2008/layout/LinedList"/>
    <dgm:cxn modelId="{E2F8D22B-8F1C-45E6-AC7D-4FCCA00DBB66}" srcId="{CB01A5A5-B23C-4619-A4ED-26573EDCCAA9}" destId="{58DD63FB-8D51-45B5-82A7-46CCF5649CC4}" srcOrd="2" destOrd="0" parTransId="{61D89682-DA08-4D82-AADA-45BFE1AA4DD4}" sibTransId="{B512C049-93E1-4EA6-8ED2-2C669823DB4E}"/>
    <dgm:cxn modelId="{E0FC8B34-213F-4392-9318-3E22F578D777}" srcId="{CB01A5A5-B23C-4619-A4ED-26573EDCCAA9}" destId="{548443D9-8DF8-47B6-8A9F-B08416282B76}" srcOrd="3" destOrd="0" parTransId="{FB664BD3-5620-415D-AD54-12F1494BADC7}" sibTransId="{3B6DA7BD-65FF-4078-98DC-FDF2B27492DF}"/>
    <dgm:cxn modelId="{CECCFF56-5C54-3D47-A169-05E10831ED7A}" type="presOf" srcId="{CB01A5A5-B23C-4619-A4ED-26573EDCCAA9}" destId="{B753E525-6C46-974D-B355-EAF716925909}" srcOrd="0" destOrd="0" presId="urn:microsoft.com/office/officeart/2008/layout/LinedList"/>
    <dgm:cxn modelId="{A3BB1D93-B4F7-4388-8335-1A08128A2675}" srcId="{CB01A5A5-B23C-4619-A4ED-26573EDCCAA9}" destId="{AA52E819-5722-401A-8FB2-91082F7A4782}" srcOrd="0" destOrd="0" parTransId="{6B76EFD9-3D58-48B6-9AE3-8F56DE739E92}" sibTransId="{753CB798-9087-4DDF-9C05-65D111CCA653}"/>
    <dgm:cxn modelId="{43F882CC-0EE7-2942-9511-7FAE056C3313}" type="presOf" srcId="{9096665D-7FA1-403D-9FFC-471BC8296EF2}" destId="{AEBC3D12-5C68-784A-9CF1-368089DDDA98}" srcOrd="0" destOrd="0" presId="urn:microsoft.com/office/officeart/2008/layout/LinedList"/>
    <dgm:cxn modelId="{29B077D7-0889-47CE-B594-ABA5A03528C3}" srcId="{CB01A5A5-B23C-4619-A4ED-26573EDCCAA9}" destId="{C7C7C8CB-F223-475C-B7F0-CE5A31C85D5B}" srcOrd="1" destOrd="0" parTransId="{0F37FD29-F9E1-4A03-8BCC-B12B316AEC2D}" sibTransId="{21288FDE-E393-46CF-B081-2AE05B3AEC41}"/>
    <dgm:cxn modelId="{B5788AE6-A4D4-4CA0-97E8-88ED6CFDF592}" srcId="{CB01A5A5-B23C-4619-A4ED-26573EDCCAA9}" destId="{9096665D-7FA1-403D-9FFC-471BC8296EF2}" srcOrd="4" destOrd="0" parTransId="{FF3AECDC-1F36-42FD-AAE6-E2B56D3FCA11}" sibTransId="{26BB6035-953A-4B6A-971D-92593D627593}"/>
    <dgm:cxn modelId="{EA5E40ED-7264-AE4C-AA7A-3A62355EAB07}" type="presOf" srcId="{C7C7C8CB-F223-475C-B7F0-CE5A31C85D5B}" destId="{5C43B2E0-5EDB-0848-8457-628335996E8C}" srcOrd="0" destOrd="0" presId="urn:microsoft.com/office/officeart/2008/layout/LinedList"/>
    <dgm:cxn modelId="{5B6D19F9-08A8-0C48-A1DB-2ED548D9B0B4}" type="presOf" srcId="{AA52E819-5722-401A-8FB2-91082F7A4782}" destId="{08E538DA-C11A-2544-8B91-9C3BDA604CDD}" srcOrd="0" destOrd="0" presId="urn:microsoft.com/office/officeart/2008/layout/LinedList"/>
    <dgm:cxn modelId="{A9A8ADBE-13B4-0846-8000-C5136505E6CA}" type="presParOf" srcId="{B753E525-6C46-974D-B355-EAF716925909}" destId="{2883DC6C-2EDF-8E4C-BEA1-3919A9B09D1F}" srcOrd="0" destOrd="0" presId="urn:microsoft.com/office/officeart/2008/layout/LinedList"/>
    <dgm:cxn modelId="{B6237B56-96CA-DA46-87A6-77164CA50235}" type="presParOf" srcId="{B753E525-6C46-974D-B355-EAF716925909}" destId="{D5E21CC1-38EF-CC4A-AD5F-48F2257AAC2B}" srcOrd="1" destOrd="0" presId="urn:microsoft.com/office/officeart/2008/layout/LinedList"/>
    <dgm:cxn modelId="{C34D847C-314D-5B41-8601-099261684536}" type="presParOf" srcId="{D5E21CC1-38EF-CC4A-AD5F-48F2257AAC2B}" destId="{08E538DA-C11A-2544-8B91-9C3BDA604CDD}" srcOrd="0" destOrd="0" presId="urn:microsoft.com/office/officeart/2008/layout/LinedList"/>
    <dgm:cxn modelId="{EDB3C71E-53B9-194B-A242-CE02C1CF674F}" type="presParOf" srcId="{D5E21CC1-38EF-CC4A-AD5F-48F2257AAC2B}" destId="{C4A429C3-D1A4-6C49-9199-0CECE57DE42D}" srcOrd="1" destOrd="0" presId="urn:microsoft.com/office/officeart/2008/layout/LinedList"/>
    <dgm:cxn modelId="{FEA5D0C9-7711-B748-AAAE-0FD40D9F4E80}" type="presParOf" srcId="{B753E525-6C46-974D-B355-EAF716925909}" destId="{0487AD57-548D-DE4D-90DD-53353F11D75D}" srcOrd="2" destOrd="0" presId="urn:microsoft.com/office/officeart/2008/layout/LinedList"/>
    <dgm:cxn modelId="{3A97A6CA-0E46-124F-BB5D-9B1DD2312EF1}" type="presParOf" srcId="{B753E525-6C46-974D-B355-EAF716925909}" destId="{1DB21013-534A-3147-9109-625FB2F7734E}" srcOrd="3" destOrd="0" presId="urn:microsoft.com/office/officeart/2008/layout/LinedList"/>
    <dgm:cxn modelId="{E1A415B8-5600-F74F-B92F-186902BBD3C0}" type="presParOf" srcId="{1DB21013-534A-3147-9109-625FB2F7734E}" destId="{5C43B2E0-5EDB-0848-8457-628335996E8C}" srcOrd="0" destOrd="0" presId="urn:microsoft.com/office/officeart/2008/layout/LinedList"/>
    <dgm:cxn modelId="{7F663184-FF69-D94B-BCCD-ED1EDC549880}" type="presParOf" srcId="{1DB21013-534A-3147-9109-625FB2F7734E}" destId="{BCEFCB87-F516-6F47-B6C0-2FB4A4F82F78}" srcOrd="1" destOrd="0" presId="urn:microsoft.com/office/officeart/2008/layout/LinedList"/>
    <dgm:cxn modelId="{FAA21B22-ABA3-954C-AB5A-28C01953017B}" type="presParOf" srcId="{B753E525-6C46-974D-B355-EAF716925909}" destId="{F201FE2D-8DFC-694E-ABED-97644B7C7562}" srcOrd="4" destOrd="0" presId="urn:microsoft.com/office/officeart/2008/layout/LinedList"/>
    <dgm:cxn modelId="{DA683008-BAB5-A349-A980-AC6326482DD2}" type="presParOf" srcId="{B753E525-6C46-974D-B355-EAF716925909}" destId="{7C2AD479-65BB-A74F-AD6A-EC0913C0BA16}" srcOrd="5" destOrd="0" presId="urn:microsoft.com/office/officeart/2008/layout/LinedList"/>
    <dgm:cxn modelId="{A840AAD5-42D2-C444-AE5E-96E89AF8616E}" type="presParOf" srcId="{7C2AD479-65BB-A74F-AD6A-EC0913C0BA16}" destId="{9980E1ED-452F-A643-963B-8842EEF6BF65}" srcOrd="0" destOrd="0" presId="urn:microsoft.com/office/officeart/2008/layout/LinedList"/>
    <dgm:cxn modelId="{6C7DC7D1-493A-6543-982C-CEEAB2CF90D7}" type="presParOf" srcId="{7C2AD479-65BB-A74F-AD6A-EC0913C0BA16}" destId="{CE7CBEDE-FA16-EE4D-9312-418D671A7722}" srcOrd="1" destOrd="0" presId="urn:microsoft.com/office/officeart/2008/layout/LinedList"/>
    <dgm:cxn modelId="{2D3DAB64-E693-D045-ADF4-A6849176C421}" type="presParOf" srcId="{B753E525-6C46-974D-B355-EAF716925909}" destId="{EE134A61-FBB6-3547-823F-621EB1EBF5CA}" srcOrd="6" destOrd="0" presId="urn:microsoft.com/office/officeart/2008/layout/LinedList"/>
    <dgm:cxn modelId="{53C8E8BA-FCA0-2549-A79E-B0231810450A}" type="presParOf" srcId="{B753E525-6C46-974D-B355-EAF716925909}" destId="{D20B0B32-8915-5840-87B8-2DADBBEE414B}" srcOrd="7" destOrd="0" presId="urn:microsoft.com/office/officeart/2008/layout/LinedList"/>
    <dgm:cxn modelId="{9ECE36DE-098C-DD42-9330-912061B3BBBC}" type="presParOf" srcId="{D20B0B32-8915-5840-87B8-2DADBBEE414B}" destId="{53720919-E875-9346-9EB6-B258190C7E81}" srcOrd="0" destOrd="0" presId="urn:microsoft.com/office/officeart/2008/layout/LinedList"/>
    <dgm:cxn modelId="{967227EE-8F21-AF41-B6F8-08F8ABDFDE24}" type="presParOf" srcId="{D20B0B32-8915-5840-87B8-2DADBBEE414B}" destId="{A5B74919-F0C8-B74D-B701-2806DC6FE6AC}" srcOrd="1" destOrd="0" presId="urn:microsoft.com/office/officeart/2008/layout/LinedList"/>
    <dgm:cxn modelId="{834E422F-E3E2-7040-9A81-8FDD4BB643B9}" type="presParOf" srcId="{B753E525-6C46-974D-B355-EAF716925909}" destId="{433F509F-9079-194D-98B4-5C3C039C8260}" srcOrd="8" destOrd="0" presId="urn:microsoft.com/office/officeart/2008/layout/LinedList"/>
    <dgm:cxn modelId="{55D2BAF7-0163-6B42-B718-0ED60C49DC32}" type="presParOf" srcId="{B753E525-6C46-974D-B355-EAF716925909}" destId="{0994E333-D611-9242-A30C-329E35EEB166}" srcOrd="9" destOrd="0" presId="urn:microsoft.com/office/officeart/2008/layout/LinedList"/>
    <dgm:cxn modelId="{B2A65F4E-F854-C94D-A3A7-190A490A8ECB}" type="presParOf" srcId="{0994E333-D611-9242-A30C-329E35EEB166}" destId="{AEBC3D12-5C68-784A-9CF1-368089DDDA98}" srcOrd="0" destOrd="0" presId="urn:microsoft.com/office/officeart/2008/layout/LinedList"/>
    <dgm:cxn modelId="{DD20F346-1204-1E42-8199-FF7D481D26E4}" type="presParOf" srcId="{0994E333-D611-9242-A30C-329E35EEB166}" destId="{B006A52F-7172-A149-B00A-6398DB17CCC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54B2B2B-85C4-413A-961D-88D5914BF95C}"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7B644CC8-B3A7-4499-85B1-C72E6D8C4CDC}">
      <dgm:prSet/>
      <dgm:spPr/>
      <dgm:t>
        <a:bodyPr/>
        <a:lstStyle/>
        <a:p>
          <a:pPr>
            <a:spcAft>
              <a:spcPts val="0"/>
            </a:spcAft>
          </a:pPr>
          <a:r>
            <a:rPr lang="en-US" b="0" i="0"/>
            <a:t>Ubuntu (Zulu uttal: [ùɓúntʼù]) </a:t>
          </a:r>
        </a:p>
        <a:p>
          <a:pPr>
            <a:spcAft>
              <a:spcPts val="0"/>
            </a:spcAft>
          </a:pPr>
          <a:r>
            <a:rPr lang="en-US" b="0" i="0"/>
            <a:t>är en Nguni Bantu- term med innebörden </a:t>
          </a:r>
          <a:r>
            <a:rPr lang="en-US" b="1" i="0"/>
            <a:t>”mänsklighet"</a:t>
          </a:r>
          <a:r>
            <a:rPr lang="en-US" b="0" i="0"/>
            <a:t>. </a:t>
          </a:r>
          <a:endParaRPr lang="en-US"/>
        </a:p>
      </dgm:t>
    </dgm:pt>
    <dgm:pt modelId="{E6937081-93B3-47F7-B8A2-4639021C68FD}" type="parTrans" cxnId="{030FAE29-A130-47E6-824F-CD1CF737F263}">
      <dgm:prSet/>
      <dgm:spPr/>
      <dgm:t>
        <a:bodyPr/>
        <a:lstStyle/>
        <a:p>
          <a:endParaRPr lang="en-US"/>
        </a:p>
      </dgm:t>
    </dgm:pt>
    <dgm:pt modelId="{73AB5BC9-4986-4571-BFF6-F8E5D9138EDA}" type="sibTrans" cxnId="{030FAE29-A130-47E6-824F-CD1CF737F263}">
      <dgm:prSet/>
      <dgm:spPr/>
      <dgm:t>
        <a:bodyPr/>
        <a:lstStyle/>
        <a:p>
          <a:endParaRPr lang="en-US"/>
        </a:p>
      </dgm:t>
    </dgm:pt>
    <dgm:pt modelId="{29AE9A03-93A6-C543-8815-E042310D999D}">
      <dgm:prSet/>
      <dgm:spPr/>
      <dgm:t>
        <a:bodyPr/>
        <a:lstStyle/>
        <a:p>
          <a:pPr>
            <a:spcAft>
              <a:spcPts val="0"/>
            </a:spcAft>
          </a:pPr>
          <a:r>
            <a:rPr lang="en-US"/>
            <a:t>Översätts ibland</a:t>
          </a:r>
          <a:endParaRPr lang="en-US" b="0" i="0"/>
        </a:p>
        <a:p>
          <a:pPr>
            <a:spcAft>
              <a:spcPts val="0"/>
            </a:spcAft>
          </a:pPr>
          <a:r>
            <a:rPr lang="en-US" b="0" i="0"/>
            <a:t>”Jag finns för att vi finns" </a:t>
          </a:r>
        </a:p>
        <a:p>
          <a:pPr>
            <a:spcAft>
              <a:spcPts val="0"/>
            </a:spcAft>
          </a:pPr>
          <a:r>
            <a:rPr lang="en-US" b="0" i="0"/>
            <a:t>(/ “ Jag finns för att du finns"), eller ”mänsklighet för varandra"</a:t>
          </a:r>
          <a:endParaRPr lang="en-US"/>
        </a:p>
      </dgm:t>
    </dgm:pt>
    <dgm:pt modelId="{B51DC077-1466-DC4A-9CFF-9030A5AD8864}" type="parTrans" cxnId="{36CD9E33-ACC4-1548-9DEA-79D024A9995A}">
      <dgm:prSet/>
      <dgm:spPr/>
      <dgm:t>
        <a:bodyPr/>
        <a:lstStyle/>
        <a:p>
          <a:endParaRPr lang="sv-SE"/>
        </a:p>
      </dgm:t>
    </dgm:pt>
    <dgm:pt modelId="{E77280EF-9176-BF4A-8379-7FDE4B96EF16}" type="sibTrans" cxnId="{36CD9E33-ACC4-1548-9DEA-79D024A9995A}">
      <dgm:prSet/>
      <dgm:spPr/>
      <dgm:t>
        <a:bodyPr/>
        <a:lstStyle/>
        <a:p>
          <a:endParaRPr lang="sv-SE"/>
        </a:p>
      </dgm:t>
    </dgm:pt>
    <dgm:pt modelId="{3DF2A664-9389-9340-821E-2B930668691B}" type="pres">
      <dgm:prSet presAssocID="{754B2B2B-85C4-413A-961D-88D5914BF95C}" presName="linear" presStyleCnt="0">
        <dgm:presLayoutVars>
          <dgm:animLvl val="lvl"/>
          <dgm:resizeHandles val="exact"/>
        </dgm:presLayoutVars>
      </dgm:prSet>
      <dgm:spPr/>
    </dgm:pt>
    <dgm:pt modelId="{CE8E9FF9-AB6E-CD4A-BD7D-701BD149954E}" type="pres">
      <dgm:prSet presAssocID="{7B644CC8-B3A7-4499-85B1-C72E6D8C4CDC}" presName="parentText" presStyleLbl="node1" presStyleIdx="0" presStyleCnt="2">
        <dgm:presLayoutVars>
          <dgm:chMax val="0"/>
          <dgm:bulletEnabled val="1"/>
        </dgm:presLayoutVars>
      </dgm:prSet>
      <dgm:spPr/>
    </dgm:pt>
    <dgm:pt modelId="{EF932E99-1DF2-E145-90A8-9FC2712B4E7A}" type="pres">
      <dgm:prSet presAssocID="{73AB5BC9-4986-4571-BFF6-F8E5D9138EDA}" presName="spacer" presStyleCnt="0"/>
      <dgm:spPr/>
    </dgm:pt>
    <dgm:pt modelId="{FEAEB35C-D12D-9843-A88F-3232B36819C6}" type="pres">
      <dgm:prSet presAssocID="{29AE9A03-93A6-C543-8815-E042310D999D}" presName="parentText" presStyleLbl="node1" presStyleIdx="1" presStyleCnt="2">
        <dgm:presLayoutVars>
          <dgm:chMax val="0"/>
          <dgm:bulletEnabled val="1"/>
        </dgm:presLayoutVars>
      </dgm:prSet>
      <dgm:spPr/>
    </dgm:pt>
  </dgm:ptLst>
  <dgm:cxnLst>
    <dgm:cxn modelId="{83F76419-F633-504D-AFB7-AE968BB028E3}" type="presOf" srcId="{754B2B2B-85C4-413A-961D-88D5914BF95C}" destId="{3DF2A664-9389-9340-821E-2B930668691B}" srcOrd="0" destOrd="0" presId="urn:microsoft.com/office/officeart/2005/8/layout/vList2"/>
    <dgm:cxn modelId="{030FAE29-A130-47E6-824F-CD1CF737F263}" srcId="{754B2B2B-85C4-413A-961D-88D5914BF95C}" destId="{7B644CC8-B3A7-4499-85B1-C72E6D8C4CDC}" srcOrd="0" destOrd="0" parTransId="{E6937081-93B3-47F7-B8A2-4639021C68FD}" sibTransId="{73AB5BC9-4986-4571-BFF6-F8E5D9138EDA}"/>
    <dgm:cxn modelId="{36CD9E33-ACC4-1548-9DEA-79D024A9995A}" srcId="{754B2B2B-85C4-413A-961D-88D5914BF95C}" destId="{29AE9A03-93A6-C543-8815-E042310D999D}" srcOrd="1" destOrd="0" parTransId="{B51DC077-1466-DC4A-9CFF-9030A5AD8864}" sibTransId="{E77280EF-9176-BF4A-8379-7FDE4B96EF16}"/>
    <dgm:cxn modelId="{825CD3CA-0FC0-D54A-9496-621B2EB5A431}" type="presOf" srcId="{29AE9A03-93A6-C543-8815-E042310D999D}" destId="{FEAEB35C-D12D-9843-A88F-3232B36819C6}" srcOrd="0" destOrd="0" presId="urn:microsoft.com/office/officeart/2005/8/layout/vList2"/>
    <dgm:cxn modelId="{C4902FE1-E3D7-7744-9B3C-296B15B46DDC}" type="presOf" srcId="{7B644CC8-B3A7-4499-85B1-C72E6D8C4CDC}" destId="{CE8E9FF9-AB6E-CD4A-BD7D-701BD149954E}" srcOrd="0" destOrd="0" presId="urn:microsoft.com/office/officeart/2005/8/layout/vList2"/>
    <dgm:cxn modelId="{C880E45A-399C-604D-94C3-CFCA451CD37A}" type="presParOf" srcId="{3DF2A664-9389-9340-821E-2B930668691B}" destId="{CE8E9FF9-AB6E-CD4A-BD7D-701BD149954E}" srcOrd="0" destOrd="0" presId="urn:microsoft.com/office/officeart/2005/8/layout/vList2"/>
    <dgm:cxn modelId="{DD1C1738-AEDF-9F40-83CA-E3B0E146B77A}" type="presParOf" srcId="{3DF2A664-9389-9340-821E-2B930668691B}" destId="{EF932E99-1DF2-E145-90A8-9FC2712B4E7A}" srcOrd="1" destOrd="0" presId="urn:microsoft.com/office/officeart/2005/8/layout/vList2"/>
    <dgm:cxn modelId="{184CDA72-7997-5E4B-B0CC-36141A2563F8}" type="presParOf" srcId="{3DF2A664-9389-9340-821E-2B930668691B}" destId="{FEAEB35C-D12D-9843-A88F-3232B36819C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8A56F3-B6B1-4D6F-A2FB-692D8BB6DE68}"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55579C73-9AEC-4457-B85C-D47B8445DD0C}">
      <dgm:prSet/>
      <dgm:spPr/>
      <dgm:t>
        <a:bodyPr/>
        <a:lstStyle/>
        <a:p>
          <a:r>
            <a:rPr lang="en-US" err="1"/>
            <a:t>Signifikanta</a:t>
          </a:r>
          <a:r>
            <a:rPr lang="en-US"/>
            <a:t> </a:t>
          </a:r>
          <a:r>
            <a:rPr lang="en-US" err="1"/>
            <a:t>grundpelare</a:t>
          </a:r>
          <a:r>
            <a:rPr lang="en-US" b="0" i="0"/>
            <a:t>; </a:t>
          </a:r>
          <a:r>
            <a:rPr lang="en-US" b="0" i="0" err="1"/>
            <a:t>ärlighet</a:t>
          </a:r>
          <a:r>
            <a:rPr lang="en-US" b="0" i="0"/>
            <a:t>, </a:t>
          </a:r>
          <a:r>
            <a:rPr lang="en-US" b="0" i="0" err="1"/>
            <a:t>äkthet</a:t>
          </a:r>
          <a:r>
            <a:rPr lang="en-US" b="0" i="0"/>
            <a:t>, </a:t>
          </a:r>
          <a:r>
            <a:rPr lang="en-US" b="0" i="0" err="1"/>
            <a:t>sanning</a:t>
          </a:r>
          <a:r>
            <a:rPr lang="en-US" b="0" i="0"/>
            <a:t>, </a:t>
          </a:r>
          <a:r>
            <a:rPr lang="en-US" b="0" i="0" err="1"/>
            <a:t>medkänsla</a:t>
          </a:r>
          <a:r>
            <a:rPr lang="en-US" b="0" i="0"/>
            <a:t>, </a:t>
          </a:r>
          <a:r>
            <a:rPr lang="en-US" b="0" i="0" err="1"/>
            <a:t>empati</a:t>
          </a:r>
          <a:r>
            <a:rPr lang="en-US" b="0" i="0"/>
            <a:t>, </a:t>
          </a:r>
          <a:r>
            <a:rPr lang="en-US" b="0" i="0" err="1"/>
            <a:t>värdighet</a:t>
          </a:r>
          <a:r>
            <a:rPr lang="en-US" b="0" i="0"/>
            <a:t>, </a:t>
          </a:r>
          <a:r>
            <a:rPr lang="en-US" b="0" i="0" err="1"/>
            <a:t>och</a:t>
          </a:r>
          <a:r>
            <a:rPr lang="en-US" b="0" i="0"/>
            <a:t> </a:t>
          </a:r>
          <a:r>
            <a:rPr lang="en-US" b="0" i="0" err="1"/>
            <a:t>respekt</a:t>
          </a:r>
          <a:r>
            <a:rPr lang="en-US" b="0" i="0"/>
            <a:t> för </a:t>
          </a:r>
          <a:r>
            <a:rPr lang="en-US" b="0" i="0" err="1"/>
            <a:t>andra</a:t>
          </a:r>
          <a:r>
            <a:rPr lang="en-US" b="0" i="0"/>
            <a:t>.</a:t>
          </a:r>
          <a:endParaRPr lang="en-US"/>
        </a:p>
      </dgm:t>
    </dgm:pt>
    <dgm:pt modelId="{8DFDFB34-BB4F-4503-AA4B-C8E932CE04AF}" type="parTrans" cxnId="{4AE2208C-1464-47B4-9186-D0208F4DF895}">
      <dgm:prSet/>
      <dgm:spPr/>
      <dgm:t>
        <a:bodyPr/>
        <a:lstStyle/>
        <a:p>
          <a:endParaRPr lang="en-US"/>
        </a:p>
      </dgm:t>
    </dgm:pt>
    <dgm:pt modelId="{0B390B80-82D6-43CE-80B1-F933066FD1AC}" type="sibTrans" cxnId="{4AE2208C-1464-47B4-9186-D0208F4DF895}">
      <dgm:prSet/>
      <dgm:spPr/>
      <dgm:t>
        <a:bodyPr/>
        <a:lstStyle/>
        <a:p>
          <a:endParaRPr lang="en-US"/>
        </a:p>
      </dgm:t>
    </dgm:pt>
    <dgm:pt modelId="{81C140F1-A1A2-4BB5-A7B4-865EA0C040F4}">
      <dgm:prSet/>
      <dgm:spPr/>
      <dgm:t>
        <a:bodyPr/>
        <a:lstStyle/>
        <a:p>
          <a:endParaRPr lang="en-US" b="0" i="0"/>
        </a:p>
        <a:p>
          <a:r>
            <a:rPr lang="en-US" b="0" i="0"/>
            <a:t>Ubuntu </a:t>
          </a:r>
          <a:r>
            <a:rPr lang="en-US" b="0" i="0" err="1"/>
            <a:t>sägs</a:t>
          </a:r>
          <a:r>
            <a:rPr lang="en-US" b="0" i="0"/>
            <a:t> </a:t>
          </a:r>
          <a:r>
            <a:rPr lang="en-US" b="0" i="0" err="1"/>
            <a:t>innehålla</a:t>
          </a:r>
          <a:r>
            <a:rPr lang="en-US" b="0" i="0"/>
            <a:t> </a:t>
          </a:r>
          <a:r>
            <a:rPr lang="en-US" b="0" i="0" err="1"/>
            <a:t>följande</a:t>
          </a:r>
          <a:r>
            <a:rPr lang="en-US" b="0" i="0"/>
            <a:t> </a:t>
          </a:r>
          <a:r>
            <a:rPr lang="en-US" b="0" i="0" err="1"/>
            <a:t>värdringar</a:t>
          </a:r>
          <a:r>
            <a:rPr lang="en-US" b="0" i="0"/>
            <a:t>:</a:t>
          </a:r>
        </a:p>
        <a:p>
          <a:r>
            <a:rPr lang="en-US" err="1"/>
            <a:t>gemenskap</a:t>
          </a:r>
          <a:r>
            <a:rPr lang="en-US" b="0" i="0"/>
            <a:t>, </a:t>
          </a:r>
          <a:r>
            <a:rPr lang="en-US" b="0" i="0" err="1"/>
            <a:t>respekt</a:t>
          </a:r>
          <a:r>
            <a:rPr lang="en-US" b="0" i="0"/>
            <a:t>, </a:t>
          </a:r>
          <a:r>
            <a:rPr lang="en-US" b="0" i="0" err="1"/>
            <a:t>värdighet</a:t>
          </a:r>
          <a:r>
            <a:rPr lang="en-US" b="0" i="0"/>
            <a:t>, </a:t>
          </a:r>
          <a:r>
            <a:rPr lang="en-US" b="0" i="0" err="1"/>
            <a:t>värderingar</a:t>
          </a:r>
          <a:r>
            <a:rPr lang="en-US" b="0" i="0"/>
            <a:t>, </a:t>
          </a:r>
          <a:r>
            <a:rPr lang="en-US" b="0" i="0" err="1"/>
            <a:t>acceptans</a:t>
          </a:r>
          <a:r>
            <a:rPr lang="en-US" b="0" i="0"/>
            <a:t>, </a:t>
          </a:r>
          <a:r>
            <a:rPr lang="en-US" b="0" i="0" err="1"/>
            <a:t>att</a:t>
          </a:r>
          <a:r>
            <a:rPr lang="en-US" b="0" i="0"/>
            <a:t> dela med sig, </a:t>
          </a:r>
          <a:r>
            <a:rPr lang="en-US" b="0" i="0" err="1"/>
            <a:t>genmensamt</a:t>
          </a:r>
          <a:r>
            <a:rPr lang="en-US" b="0" i="0"/>
            <a:t> </a:t>
          </a:r>
          <a:r>
            <a:rPr lang="en-US" b="0" i="0" err="1"/>
            <a:t>ansvar</a:t>
          </a:r>
          <a:r>
            <a:rPr lang="en-US" b="0" i="0"/>
            <a:t>, </a:t>
          </a:r>
          <a:r>
            <a:rPr lang="en-US" b="0" i="0" err="1"/>
            <a:t>mänsklighet</a:t>
          </a:r>
          <a:r>
            <a:rPr lang="en-US" b="0" i="0"/>
            <a:t>, social </a:t>
          </a:r>
          <a:r>
            <a:rPr lang="en-US" b="0" i="0" err="1"/>
            <a:t>rättvisa</a:t>
          </a:r>
          <a:r>
            <a:rPr lang="en-US" b="0" i="0"/>
            <a:t>, </a:t>
          </a:r>
          <a:r>
            <a:rPr lang="en-US" b="0" i="0" err="1"/>
            <a:t>rättvisa</a:t>
          </a:r>
          <a:r>
            <a:rPr lang="en-US" b="0" i="0"/>
            <a:t>, </a:t>
          </a:r>
          <a:r>
            <a:rPr lang="en-US" b="0" i="0" err="1"/>
            <a:t>personlighet</a:t>
          </a:r>
          <a:r>
            <a:rPr lang="en-US" b="0" i="0"/>
            <a:t>, moral, </a:t>
          </a:r>
          <a:r>
            <a:rPr lang="en-US" b="0" i="0" err="1"/>
            <a:t>gruppgemenskap</a:t>
          </a:r>
          <a:r>
            <a:rPr lang="en-US" b="0" i="0"/>
            <a:t>, </a:t>
          </a:r>
          <a:r>
            <a:rPr lang="en-US" b="0" i="0" err="1"/>
            <a:t>medkänsla</a:t>
          </a:r>
          <a:r>
            <a:rPr lang="en-US" b="0" i="0"/>
            <a:t>, </a:t>
          </a:r>
          <a:r>
            <a:rPr lang="en-US" b="0" i="0" err="1"/>
            <a:t>lycka</a:t>
          </a:r>
          <a:r>
            <a:rPr lang="en-US" b="0" i="0"/>
            <a:t>, </a:t>
          </a:r>
          <a:r>
            <a:rPr lang="en-US" b="0" i="0" err="1"/>
            <a:t>kärlek</a:t>
          </a:r>
          <a:r>
            <a:rPr lang="en-US" b="0" i="0"/>
            <a:t>, </a:t>
          </a:r>
          <a:r>
            <a:rPr lang="en-US" b="0" i="0" err="1"/>
            <a:t>uppfyllelse</a:t>
          </a:r>
          <a:r>
            <a:rPr lang="en-US" b="0" i="0"/>
            <a:t>, </a:t>
          </a:r>
          <a:r>
            <a:rPr lang="en-US" b="0" i="0" err="1"/>
            <a:t>förlikning</a:t>
          </a:r>
          <a:r>
            <a:rPr lang="en-US" b="0" i="0"/>
            <a:t>, etc. </a:t>
          </a:r>
          <a:endParaRPr lang="en-US"/>
        </a:p>
      </dgm:t>
    </dgm:pt>
    <dgm:pt modelId="{D6404093-A6B5-45B6-A10A-38F35FC80F69}" type="sibTrans" cxnId="{E99CBE7C-CA49-4FB6-B0B6-1C5273A03462}">
      <dgm:prSet/>
      <dgm:spPr/>
      <dgm:t>
        <a:bodyPr/>
        <a:lstStyle/>
        <a:p>
          <a:endParaRPr lang="en-US"/>
        </a:p>
      </dgm:t>
    </dgm:pt>
    <dgm:pt modelId="{77A2D111-F80A-4A7A-B741-5DB28839706F}" type="parTrans" cxnId="{E99CBE7C-CA49-4FB6-B0B6-1C5273A03462}">
      <dgm:prSet/>
      <dgm:spPr/>
      <dgm:t>
        <a:bodyPr/>
        <a:lstStyle/>
        <a:p>
          <a:endParaRPr lang="en-US"/>
        </a:p>
      </dgm:t>
    </dgm:pt>
    <dgm:pt modelId="{65A746D6-9C81-2C41-BACA-0A7B0A2D81EB}">
      <dgm:prSet/>
      <dgm:spPr/>
      <dgm:t>
        <a:bodyPr/>
        <a:lstStyle/>
        <a:p>
          <a:endParaRPr lang="en-US" b="0" i="0"/>
        </a:p>
        <a:p>
          <a:r>
            <a:rPr lang="en-US" b="0" i="0"/>
            <a:t>Ubuntu </a:t>
          </a:r>
          <a:r>
            <a:rPr lang="en-US" b="0" i="0" err="1"/>
            <a:t>betyder</a:t>
          </a:r>
          <a:r>
            <a:rPr lang="en-US" b="0" i="0"/>
            <a:t> </a:t>
          </a:r>
          <a:r>
            <a:rPr lang="en-US" b="0" i="0" err="1"/>
            <a:t>att</a:t>
          </a:r>
          <a:r>
            <a:rPr lang="en-US" b="0" i="0"/>
            <a:t> </a:t>
          </a:r>
          <a:r>
            <a:rPr lang="en-US" b="0" i="0" err="1"/>
            <a:t>offra</a:t>
          </a:r>
          <a:r>
            <a:rPr lang="en-US" b="0" i="0"/>
            <a:t> sig för </a:t>
          </a:r>
          <a:r>
            <a:rPr lang="en-US" b="0" i="0" err="1"/>
            <a:t>andra</a:t>
          </a:r>
          <a:r>
            <a:rPr lang="en-US" b="0" i="0"/>
            <a:t> </a:t>
          </a:r>
          <a:r>
            <a:rPr lang="en-US" b="0" i="0" err="1"/>
            <a:t>villkorslöst</a:t>
          </a:r>
          <a:r>
            <a:rPr lang="en-US" b="1" i="0"/>
            <a:t>, </a:t>
          </a:r>
          <a:r>
            <a:rPr lang="en-US" b="1" i="0" err="1"/>
            <a:t>omtanke</a:t>
          </a:r>
          <a:r>
            <a:rPr lang="en-US" b="1" i="0"/>
            <a:t> </a:t>
          </a:r>
          <a:r>
            <a:rPr lang="en-US" b="1" i="0" err="1"/>
            <a:t>och</a:t>
          </a:r>
          <a:r>
            <a:rPr lang="en-US" b="1" i="0"/>
            <a:t> </a:t>
          </a:r>
          <a:r>
            <a:rPr lang="en-US" b="1" i="0" err="1"/>
            <a:t>omvårdnad</a:t>
          </a:r>
          <a:r>
            <a:rPr lang="en-US" b="1" i="0"/>
            <a:t> om </a:t>
          </a:r>
          <a:r>
            <a:rPr lang="en-US" b="1" i="0" err="1"/>
            <a:t>sina</a:t>
          </a:r>
          <a:r>
            <a:rPr lang="en-US" b="1" i="0"/>
            <a:t> </a:t>
          </a:r>
          <a:r>
            <a:rPr lang="en-US" b="1" i="0" err="1"/>
            <a:t>medmänniskor</a:t>
          </a:r>
          <a:r>
            <a:rPr lang="en-US" b="1" i="0"/>
            <a:t>.</a:t>
          </a:r>
          <a:endParaRPr lang="en-US"/>
        </a:p>
      </dgm:t>
    </dgm:pt>
    <dgm:pt modelId="{28CA2951-6CBF-2D44-91CE-F16A90321BEE}" type="parTrans" cxnId="{C11E8DFF-A71D-244D-A3B0-244090A0747E}">
      <dgm:prSet/>
      <dgm:spPr/>
      <dgm:t>
        <a:bodyPr/>
        <a:lstStyle/>
        <a:p>
          <a:endParaRPr lang="sv-SE"/>
        </a:p>
      </dgm:t>
    </dgm:pt>
    <dgm:pt modelId="{DF6994F5-5ED1-8F48-B6DB-827286905A94}" type="sibTrans" cxnId="{C11E8DFF-A71D-244D-A3B0-244090A0747E}">
      <dgm:prSet/>
      <dgm:spPr/>
      <dgm:t>
        <a:bodyPr/>
        <a:lstStyle/>
        <a:p>
          <a:endParaRPr lang="sv-SE"/>
        </a:p>
      </dgm:t>
    </dgm:pt>
    <dgm:pt modelId="{2CE9E726-00F6-6E4D-BF3C-943219AD23AE}" type="pres">
      <dgm:prSet presAssocID="{698A56F3-B6B1-4D6F-A2FB-692D8BB6DE68}" presName="vert0" presStyleCnt="0">
        <dgm:presLayoutVars>
          <dgm:dir/>
          <dgm:animOne val="branch"/>
          <dgm:animLvl val="lvl"/>
        </dgm:presLayoutVars>
      </dgm:prSet>
      <dgm:spPr/>
    </dgm:pt>
    <dgm:pt modelId="{1CBC702A-BE9B-B343-A229-63CC7E1DC2FF}" type="pres">
      <dgm:prSet presAssocID="{55579C73-9AEC-4457-B85C-D47B8445DD0C}" presName="thickLine" presStyleLbl="alignNode1" presStyleIdx="0" presStyleCnt="3"/>
      <dgm:spPr/>
    </dgm:pt>
    <dgm:pt modelId="{D6E1BDD1-69C4-BF4F-8AB4-3D1393A2D391}" type="pres">
      <dgm:prSet presAssocID="{55579C73-9AEC-4457-B85C-D47B8445DD0C}" presName="horz1" presStyleCnt="0"/>
      <dgm:spPr/>
    </dgm:pt>
    <dgm:pt modelId="{E53CA947-5F89-E642-99D6-3C01AF5EB77C}" type="pres">
      <dgm:prSet presAssocID="{55579C73-9AEC-4457-B85C-D47B8445DD0C}" presName="tx1" presStyleLbl="revTx" presStyleIdx="0" presStyleCnt="3" custScaleY="66266"/>
      <dgm:spPr/>
    </dgm:pt>
    <dgm:pt modelId="{9E3C10F0-4748-304D-9B41-F15CBCBE7221}" type="pres">
      <dgm:prSet presAssocID="{55579C73-9AEC-4457-B85C-D47B8445DD0C}" presName="vert1" presStyleCnt="0"/>
      <dgm:spPr/>
    </dgm:pt>
    <dgm:pt modelId="{5FACA231-3915-614D-882C-494F40FC4322}" type="pres">
      <dgm:prSet presAssocID="{65A746D6-9C81-2C41-BACA-0A7B0A2D81EB}" presName="thickLine" presStyleLbl="alignNode1" presStyleIdx="1" presStyleCnt="3"/>
      <dgm:spPr/>
    </dgm:pt>
    <dgm:pt modelId="{917B4D28-735B-9449-AB09-71032A265D05}" type="pres">
      <dgm:prSet presAssocID="{65A746D6-9C81-2C41-BACA-0A7B0A2D81EB}" presName="horz1" presStyleCnt="0"/>
      <dgm:spPr/>
    </dgm:pt>
    <dgm:pt modelId="{5309C520-4B54-B245-AA30-347629BE9AFE}" type="pres">
      <dgm:prSet presAssocID="{65A746D6-9C81-2C41-BACA-0A7B0A2D81EB}" presName="tx1" presStyleLbl="revTx" presStyleIdx="1" presStyleCnt="3"/>
      <dgm:spPr/>
    </dgm:pt>
    <dgm:pt modelId="{4BEAC692-433C-9B46-80BA-DCC299EFCC2A}" type="pres">
      <dgm:prSet presAssocID="{65A746D6-9C81-2C41-BACA-0A7B0A2D81EB}" presName="vert1" presStyleCnt="0"/>
      <dgm:spPr/>
    </dgm:pt>
    <dgm:pt modelId="{DECB2011-1D0A-0F47-B816-61D9735AFE31}" type="pres">
      <dgm:prSet presAssocID="{81C140F1-A1A2-4BB5-A7B4-865EA0C040F4}" presName="thickLine" presStyleLbl="alignNode1" presStyleIdx="2" presStyleCnt="3"/>
      <dgm:spPr/>
    </dgm:pt>
    <dgm:pt modelId="{25550D29-CFBC-C24B-8BD7-CBADE97632AF}" type="pres">
      <dgm:prSet presAssocID="{81C140F1-A1A2-4BB5-A7B4-865EA0C040F4}" presName="horz1" presStyleCnt="0"/>
      <dgm:spPr/>
    </dgm:pt>
    <dgm:pt modelId="{7A5F56FE-1F5A-C141-8524-ED33440F3D36}" type="pres">
      <dgm:prSet presAssocID="{81C140F1-A1A2-4BB5-A7B4-865EA0C040F4}" presName="tx1" presStyleLbl="revTx" presStyleIdx="2" presStyleCnt="3" custScaleY="209154"/>
      <dgm:spPr/>
    </dgm:pt>
    <dgm:pt modelId="{122ABE72-1496-5248-A4A6-6C525CA8420F}" type="pres">
      <dgm:prSet presAssocID="{81C140F1-A1A2-4BB5-A7B4-865EA0C040F4}" presName="vert1" presStyleCnt="0"/>
      <dgm:spPr/>
    </dgm:pt>
  </dgm:ptLst>
  <dgm:cxnLst>
    <dgm:cxn modelId="{226E0907-026E-3D4B-9781-71C09DD7CAD9}" type="presOf" srcId="{65A746D6-9C81-2C41-BACA-0A7B0A2D81EB}" destId="{5309C520-4B54-B245-AA30-347629BE9AFE}" srcOrd="0" destOrd="0" presId="urn:microsoft.com/office/officeart/2008/layout/LinedList"/>
    <dgm:cxn modelId="{A29BD656-0CB0-464F-AA24-CE6129B3E493}" type="presOf" srcId="{55579C73-9AEC-4457-B85C-D47B8445DD0C}" destId="{E53CA947-5F89-E642-99D6-3C01AF5EB77C}" srcOrd="0" destOrd="0" presId="urn:microsoft.com/office/officeart/2008/layout/LinedList"/>
    <dgm:cxn modelId="{1B18F177-648F-5B42-8AFD-33815BE47A07}" type="presOf" srcId="{698A56F3-B6B1-4D6F-A2FB-692D8BB6DE68}" destId="{2CE9E726-00F6-6E4D-BF3C-943219AD23AE}" srcOrd="0" destOrd="0" presId="urn:microsoft.com/office/officeart/2008/layout/LinedList"/>
    <dgm:cxn modelId="{E99CBE7C-CA49-4FB6-B0B6-1C5273A03462}" srcId="{698A56F3-B6B1-4D6F-A2FB-692D8BB6DE68}" destId="{81C140F1-A1A2-4BB5-A7B4-865EA0C040F4}" srcOrd="2" destOrd="0" parTransId="{77A2D111-F80A-4A7A-B741-5DB28839706F}" sibTransId="{D6404093-A6B5-45B6-A10A-38F35FC80F69}"/>
    <dgm:cxn modelId="{CBDADC80-9711-E243-956C-F8CFBAD744C2}" type="presOf" srcId="{81C140F1-A1A2-4BB5-A7B4-865EA0C040F4}" destId="{7A5F56FE-1F5A-C141-8524-ED33440F3D36}" srcOrd="0" destOrd="0" presId="urn:microsoft.com/office/officeart/2008/layout/LinedList"/>
    <dgm:cxn modelId="{4AE2208C-1464-47B4-9186-D0208F4DF895}" srcId="{698A56F3-B6B1-4D6F-A2FB-692D8BB6DE68}" destId="{55579C73-9AEC-4457-B85C-D47B8445DD0C}" srcOrd="0" destOrd="0" parTransId="{8DFDFB34-BB4F-4503-AA4B-C8E932CE04AF}" sibTransId="{0B390B80-82D6-43CE-80B1-F933066FD1AC}"/>
    <dgm:cxn modelId="{C11E8DFF-A71D-244D-A3B0-244090A0747E}" srcId="{698A56F3-B6B1-4D6F-A2FB-692D8BB6DE68}" destId="{65A746D6-9C81-2C41-BACA-0A7B0A2D81EB}" srcOrd="1" destOrd="0" parTransId="{28CA2951-6CBF-2D44-91CE-F16A90321BEE}" sibTransId="{DF6994F5-5ED1-8F48-B6DB-827286905A94}"/>
    <dgm:cxn modelId="{7CB848DA-45BE-E84D-A100-664AD07BDBA1}" type="presParOf" srcId="{2CE9E726-00F6-6E4D-BF3C-943219AD23AE}" destId="{1CBC702A-BE9B-B343-A229-63CC7E1DC2FF}" srcOrd="0" destOrd="0" presId="urn:microsoft.com/office/officeart/2008/layout/LinedList"/>
    <dgm:cxn modelId="{291B358F-7253-3645-9FF0-F3F213A17C18}" type="presParOf" srcId="{2CE9E726-00F6-6E4D-BF3C-943219AD23AE}" destId="{D6E1BDD1-69C4-BF4F-8AB4-3D1393A2D391}" srcOrd="1" destOrd="0" presId="urn:microsoft.com/office/officeart/2008/layout/LinedList"/>
    <dgm:cxn modelId="{75B6C45C-61AC-C54E-BFC2-25CBCD3A95F2}" type="presParOf" srcId="{D6E1BDD1-69C4-BF4F-8AB4-3D1393A2D391}" destId="{E53CA947-5F89-E642-99D6-3C01AF5EB77C}" srcOrd="0" destOrd="0" presId="urn:microsoft.com/office/officeart/2008/layout/LinedList"/>
    <dgm:cxn modelId="{C49FE396-EDD2-054F-B18A-DA3B6CB1A30D}" type="presParOf" srcId="{D6E1BDD1-69C4-BF4F-8AB4-3D1393A2D391}" destId="{9E3C10F0-4748-304D-9B41-F15CBCBE7221}" srcOrd="1" destOrd="0" presId="urn:microsoft.com/office/officeart/2008/layout/LinedList"/>
    <dgm:cxn modelId="{0AC91265-207F-EF4C-92DD-62CCCE5E3346}" type="presParOf" srcId="{2CE9E726-00F6-6E4D-BF3C-943219AD23AE}" destId="{5FACA231-3915-614D-882C-494F40FC4322}" srcOrd="2" destOrd="0" presId="urn:microsoft.com/office/officeart/2008/layout/LinedList"/>
    <dgm:cxn modelId="{6EA5B70D-643F-8943-BFD8-20EDC9EE12FE}" type="presParOf" srcId="{2CE9E726-00F6-6E4D-BF3C-943219AD23AE}" destId="{917B4D28-735B-9449-AB09-71032A265D05}" srcOrd="3" destOrd="0" presId="urn:microsoft.com/office/officeart/2008/layout/LinedList"/>
    <dgm:cxn modelId="{74DA3081-58AC-6943-8E20-D64D8020815A}" type="presParOf" srcId="{917B4D28-735B-9449-AB09-71032A265D05}" destId="{5309C520-4B54-B245-AA30-347629BE9AFE}" srcOrd="0" destOrd="0" presId="urn:microsoft.com/office/officeart/2008/layout/LinedList"/>
    <dgm:cxn modelId="{52113C16-498B-DA49-829A-96B25B7E7384}" type="presParOf" srcId="{917B4D28-735B-9449-AB09-71032A265D05}" destId="{4BEAC692-433C-9B46-80BA-DCC299EFCC2A}" srcOrd="1" destOrd="0" presId="urn:microsoft.com/office/officeart/2008/layout/LinedList"/>
    <dgm:cxn modelId="{1F031369-2B40-9140-A297-D1A09998BF78}" type="presParOf" srcId="{2CE9E726-00F6-6E4D-BF3C-943219AD23AE}" destId="{DECB2011-1D0A-0F47-B816-61D9735AFE31}" srcOrd="4" destOrd="0" presId="urn:microsoft.com/office/officeart/2008/layout/LinedList"/>
    <dgm:cxn modelId="{5633D702-496D-5F4A-9C6F-0D0B55912DC8}" type="presParOf" srcId="{2CE9E726-00F6-6E4D-BF3C-943219AD23AE}" destId="{25550D29-CFBC-C24B-8BD7-CBADE97632AF}" srcOrd="5" destOrd="0" presId="urn:microsoft.com/office/officeart/2008/layout/LinedList"/>
    <dgm:cxn modelId="{88BBFCF7-0782-2C45-901C-ECC1A1A7E8B1}" type="presParOf" srcId="{25550D29-CFBC-C24B-8BD7-CBADE97632AF}" destId="{7A5F56FE-1F5A-C141-8524-ED33440F3D36}" srcOrd="0" destOrd="0" presId="urn:microsoft.com/office/officeart/2008/layout/LinedList"/>
    <dgm:cxn modelId="{A8A6CCD7-8C41-6C49-B402-23BB177A606F}" type="presParOf" srcId="{25550D29-CFBC-C24B-8BD7-CBADE97632AF}" destId="{122ABE72-1496-5248-A4A6-6C525CA8420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D350283-95CD-47D8-9251-32127A2F2065}" type="doc">
      <dgm:prSet loTypeId="urn:microsoft.com/office/officeart/2018/5/layout/IconCircleLabelList" loCatId="icon" qsTypeId="urn:microsoft.com/office/officeart/2005/8/quickstyle/simple1" qsCatId="simple" csTypeId="urn:microsoft.com/office/officeart/2018/5/colors/Iconchunking_neutralicon_accent5_2" csCatId="accent5" phldr="1"/>
      <dgm:spPr/>
      <dgm:t>
        <a:bodyPr/>
        <a:lstStyle/>
        <a:p>
          <a:endParaRPr lang="en-US"/>
        </a:p>
      </dgm:t>
    </dgm:pt>
    <dgm:pt modelId="{5A6786BE-9203-4C05-88FF-6371C5E22B56}">
      <dgm:prSet/>
      <dgm:spPr/>
      <dgm:t>
        <a:bodyPr/>
        <a:lstStyle/>
        <a:p>
          <a:pPr>
            <a:defRPr cap="all"/>
          </a:pPr>
          <a:r>
            <a:rPr lang="en-US" b="0" i="0" dirty="0"/>
            <a:t>Skapa </a:t>
          </a:r>
          <a:r>
            <a:rPr lang="en-US" b="0" i="0" dirty="0" err="1"/>
            <a:t>metoder</a:t>
          </a:r>
          <a:r>
            <a:rPr lang="en-US" b="0" i="0" dirty="0"/>
            <a:t> för </a:t>
          </a:r>
          <a:r>
            <a:rPr lang="en-US" b="0" i="0" dirty="0" err="1"/>
            <a:t>att</a:t>
          </a:r>
          <a:r>
            <a:rPr lang="en-US" b="0" i="0" dirty="0"/>
            <a:t> </a:t>
          </a:r>
          <a:r>
            <a:rPr lang="en-US" b="0" i="0" dirty="0" err="1"/>
            <a:t>lära</a:t>
          </a:r>
          <a:r>
            <a:rPr lang="en-US" b="0" i="0" dirty="0"/>
            <a:t> av </a:t>
          </a:r>
          <a:r>
            <a:rPr lang="en-US" b="0" i="0" dirty="0" err="1"/>
            <a:t>varandra</a:t>
          </a:r>
          <a:r>
            <a:rPr lang="en-US" b="0" i="0" dirty="0"/>
            <a:t> </a:t>
          </a:r>
          <a:endParaRPr lang="en-US" dirty="0"/>
        </a:p>
      </dgm:t>
    </dgm:pt>
    <dgm:pt modelId="{6B9F6799-464D-48E9-8F0F-BE81EDF64688}" type="parTrans" cxnId="{56B7FF23-0ADA-4220-9054-5C6751410A7B}">
      <dgm:prSet/>
      <dgm:spPr/>
      <dgm:t>
        <a:bodyPr/>
        <a:lstStyle/>
        <a:p>
          <a:endParaRPr lang="en-US"/>
        </a:p>
      </dgm:t>
    </dgm:pt>
    <dgm:pt modelId="{1C488DFA-BAC5-4D25-8494-6AAD190B8FB2}" type="sibTrans" cxnId="{56B7FF23-0ADA-4220-9054-5C6751410A7B}">
      <dgm:prSet/>
      <dgm:spPr/>
      <dgm:t>
        <a:bodyPr/>
        <a:lstStyle/>
        <a:p>
          <a:endParaRPr lang="en-US"/>
        </a:p>
      </dgm:t>
    </dgm:pt>
    <dgm:pt modelId="{1C710F11-DDFC-4CA1-A41C-2A405B6BDF1D}">
      <dgm:prSet/>
      <dgm:spPr/>
      <dgm:t>
        <a:bodyPr/>
        <a:lstStyle/>
        <a:p>
          <a:pPr>
            <a:defRPr cap="all"/>
          </a:pPr>
          <a:r>
            <a:rPr lang="en-US" b="0" i="0"/>
            <a:t>Anta ett coachande</a:t>
          </a:r>
        </a:p>
        <a:p>
          <a:pPr>
            <a:defRPr cap="all"/>
          </a:pPr>
          <a:r>
            <a:rPr lang="en-US" b="0" i="0"/>
            <a:t>angreppssätt </a:t>
          </a:r>
          <a:endParaRPr lang="en-US"/>
        </a:p>
      </dgm:t>
    </dgm:pt>
    <dgm:pt modelId="{F3FB00EC-4D04-4967-B93D-5CB272F810F1}" type="parTrans" cxnId="{EBD27A6D-D29D-4301-8961-7745FF76E06B}">
      <dgm:prSet/>
      <dgm:spPr/>
      <dgm:t>
        <a:bodyPr/>
        <a:lstStyle/>
        <a:p>
          <a:endParaRPr lang="en-US"/>
        </a:p>
      </dgm:t>
    </dgm:pt>
    <dgm:pt modelId="{38F459E4-A426-41FF-9648-2CF81699E8AB}" type="sibTrans" cxnId="{EBD27A6D-D29D-4301-8961-7745FF76E06B}">
      <dgm:prSet/>
      <dgm:spPr/>
      <dgm:t>
        <a:bodyPr/>
        <a:lstStyle/>
        <a:p>
          <a:endParaRPr lang="en-US"/>
        </a:p>
      </dgm:t>
    </dgm:pt>
    <dgm:pt modelId="{A74C46D3-ECFA-4498-9D1A-496258D949DA}">
      <dgm:prSet/>
      <dgm:spPr/>
      <dgm:t>
        <a:bodyPr/>
        <a:lstStyle/>
        <a:p>
          <a:pPr>
            <a:defRPr cap="all"/>
          </a:pPr>
          <a:r>
            <a:rPr lang="en-US" b="0" i="0"/>
            <a:t>Var generös I dina samarbeten</a:t>
          </a:r>
          <a:endParaRPr lang="en-US"/>
        </a:p>
      </dgm:t>
    </dgm:pt>
    <dgm:pt modelId="{1476CF9C-F701-4C6A-AB26-17E07EDF3170}" type="parTrans" cxnId="{C924A6B2-5DA6-46DB-BFF0-FAA86B32E8E3}">
      <dgm:prSet/>
      <dgm:spPr/>
      <dgm:t>
        <a:bodyPr/>
        <a:lstStyle/>
        <a:p>
          <a:endParaRPr lang="en-US"/>
        </a:p>
      </dgm:t>
    </dgm:pt>
    <dgm:pt modelId="{07BBCF50-6BFF-4295-BB2E-011BB1AA7B48}" type="sibTrans" cxnId="{C924A6B2-5DA6-46DB-BFF0-FAA86B32E8E3}">
      <dgm:prSet/>
      <dgm:spPr/>
      <dgm:t>
        <a:bodyPr/>
        <a:lstStyle/>
        <a:p>
          <a:endParaRPr lang="en-US"/>
        </a:p>
      </dgm:t>
    </dgm:pt>
    <dgm:pt modelId="{A85ABDC0-7786-4EE3-9ED3-B00A7E3EF06F}" type="pres">
      <dgm:prSet presAssocID="{AD350283-95CD-47D8-9251-32127A2F2065}" presName="root" presStyleCnt="0">
        <dgm:presLayoutVars>
          <dgm:dir/>
          <dgm:resizeHandles val="exact"/>
        </dgm:presLayoutVars>
      </dgm:prSet>
      <dgm:spPr/>
    </dgm:pt>
    <dgm:pt modelId="{2ADC70EE-D453-4162-A2B0-649B225731D9}" type="pres">
      <dgm:prSet presAssocID="{5A6786BE-9203-4C05-88FF-6371C5E22B56}" presName="compNode" presStyleCnt="0"/>
      <dgm:spPr/>
    </dgm:pt>
    <dgm:pt modelId="{C35B637C-F718-4CA5-902D-9D631D6B04FD}" type="pres">
      <dgm:prSet presAssocID="{5A6786BE-9203-4C05-88FF-6371C5E22B56}" presName="iconBgRect" presStyleLbl="bgShp" presStyleIdx="0" presStyleCnt="3"/>
      <dgm:spPr/>
    </dgm:pt>
    <dgm:pt modelId="{5EE9C20A-C878-4F1A-9FCD-5FC555E596AA}" type="pres">
      <dgm:prSet presAssocID="{5A6786BE-9203-4C05-88FF-6371C5E22B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lassrum"/>
        </a:ext>
      </dgm:extLst>
    </dgm:pt>
    <dgm:pt modelId="{A8AB7CF2-2C29-4939-85B4-CF8FDECBA0A4}" type="pres">
      <dgm:prSet presAssocID="{5A6786BE-9203-4C05-88FF-6371C5E22B56}" presName="spaceRect" presStyleCnt="0"/>
      <dgm:spPr/>
    </dgm:pt>
    <dgm:pt modelId="{BBE1A28F-CC4D-4C74-9D23-C1B1E6AA7785}" type="pres">
      <dgm:prSet presAssocID="{5A6786BE-9203-4C05-88FF-6371C5E22B56}" presName="textRect" presStyleLbl="revTx" presStyleIdx="0" presStyleCnt="3">
        <dgm:presLayoutVars>
          <dgm:chMax val="1"/>
          <dgm:chPref val="1"/>
        </dgm:presLayoutVars>
      </dgm:prSet>
      <dgm:spPr/>
    </dgm:pt>
    <dgm:pt modelId="{87D82E29-D16E-4F80-A274-4111F7471C5F}" type="pres">
      <dgm:prSet presAssocID="{1C488DFA-BAC5-4D25-8494-6AAD190B8FB2}" presName="sibTrans" presStyleCnt="0"/>
      <dgm:spPr/>
    </dgm:pt>
    <dgm:pt modelId="{435ABBEA-B062-4D69-8B05-19C10A31ABA9}" type="pres">
      <dgm:prSet presAssocID="{1C710F11-DDFC-4CA1-A41C-2A405B6BDF1D}" presName="compNode" presStyleCnt="0"/>
      <dgm:spPr/>
    </dgm:pt>
    <dgm:pt modelId="{F84552BF-D472-42D2-AAF9-C4D917E1457C}" type="pres">
      <dgm:prSet presAssocID="{1C710F11-DDFC-4CA1-A41C-2A405B6BDF1D}" presName="iconBgRect" presStyleLbl="bgShp" presStyleIdx="1" presStyleCnt="3"/>
      <dgm:spPr/>
    </dgm:pt>
    <dgm:pt modelId="{AB783CBD-403D-4969-B056-D8DEC9F26F4E}" type="pres">
      <dgm:prSet presAssocID="{1C710F11-DDFC-4CA1-A41C-2A405B6BDF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5EFB7B8-DF91-49E8-85D9-290EEE23D0D7}" type="pres">
      <dgm:prSet presAssocID="{1C710F11-DDFC-4CA1-A41C-2A405B6BDF1D}" presName="spaceRect" presStyleCnt="0"/>
      <dgm:spPr/>
    </dgm:pt>
    <dgm:pt modelId="{8935A08E-1707-4395-9F9F-BCA8212EBB31}" type="pres">
      <dgm:prSet presAssocID="{1C710F11-DDFC-4CA1-A41C-2A405B6BDF1D}" presName="textRect" presStyleLbl="revTx" presStyleIdx="1" presStyleCnt="3">
        <dgm:presLayoutVars>
          <dgm:chMax val="1"/>
          <dgm:chPref val="1"/>
        </dgm:presLayoutVars>
      </dgm:prSet>
      <dgm:spPr/>
    </dgm:pt>
    <dgm:pt modelId="{4FE4B7AC-E082-4063-89A6-5B214E6B626A}" type="pres">
      <dgm:prSet presAssocID="{38F459E4-A426-41FF-9648-2CF81699E8AB}" presName="sibTrans" presStyleCnt="0"/>
      <dgm:spPr/>
    </dgm:pt>
    <dgm:pt modelId="{0CB24960-CC18-43E4-B853-22D5BBD9C8E0}" type="pres">
      <dgm:prSet presAssocID="{A74C46D3-ECFA-4498-9D1A-496258D949DA}" presName="compNode" presStyleCnt="0"/>
      <dgm:spPr/>
    </dgm:pt>
    <dgm:pt modelId="{0EC6858F-64E4-46BE-A2C3-9412990643B0}" type="pres">
      <dgm:prSet presAssocID="{A74C46D3-ECFA-4498-9D1A-496258D949DA}" presName="iconBgRect" presStyleLbl="bgShp" presStyleIdx="2" presStyleCnt="3"/>
      <dgm:spPr/>
    </dgm:pt>
    <dgm:pt modelId="{199E8923-F2C0-464C-B76F-0231A77799D6}" type="pres">
      <dgm:prSet presAssocID="{A74C46D3-ECFA-4498-9D1A-496258D949D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ve Letter"/>
        </a:ext>
      </dgm:extLst>
    </dgm:pt>
    <dgm:pt modelId="{A6EE7D3C-83D0-4E4B-BA41-EC2E93C10130}" type="pres">
      <dgm:prSet presAssocID="{A74C46D3-ECFA-4498-9D1A-496258D949DA}" presName="spaceRect" presStyleCnt="0"/>
      <dgm:spPr/>
    </dgm:pt>
    <dgm:pt modelId="{765C03F9-ECAF-441F-8674-98F7A700D459}" type="pres">
      <dgm:prSet presAssocID="{A74C46D3-ECFA-4498-9D1A-496258D949DA}" presName="textRect" presStyleLbl="revTx" presStyleIdx="2" presStyleCnt="3">
        <dgm:presLayoutVars>
          <dgm:chMax val="1"/>
          <dgm:chPref val="1"/>
        </dgm:presLayoutVars>
      </dgm:prSet>
      <dgm:spPr/>
    </dgm:pt>
  </dgm:ptLst>
  <dgm:cxnLst>
    <dgm:cxn modelId="{714AC219-DCAE-0041-8CBA-14D75F432424}" type="presOf" srcId="{5A6786BE-9203-4C05-88FF-6371C5E22B56}" destId="{BBE1A28F-CC4D-4C74-9D23-C1B1E6AA7785}" srcOrd="0" destOrd="0" presId="urn:microsoft.com/office/officeart/2018/5/layout/IconCircleLabelList"/>
    <dgm:cxn modelId="{C135B31D-6691-7448-A39D-6CEC98A3E86F}" type="presOf" srcId="{AD350283-95CD-47D8-9251-32127A2F2065}" destId="{A85ABDC0-7786-4EE3-9ED3-B00A7E3EF06F}" srcOrd="0" destOrd="0" presId="urn:microsoft.com/office/officeart/2018/5/layout/IconCircleLabelList"/>
    <dgm:cxn modelId="{56B7FF23-0ADA-4220-9054-5C6751410A7B}" srcId="{AD350283-95CD-47D8-9251-32127A2F2065}" destId="{5A6786BE-9203-4C05-88FF-6371C5E22B56}" srcOrd="0" destOrd="0" parTransId="{6B9F6799-464D-48E9-8F0F-BE81EDF64688}" sibTransId="{1C488DFA-BAC5-4D25-8494-6AAD190B8FB2}"/>
    <dgm:cxn modelId="{210F6C65-18AB-1D47-87AC-BA67B45E2865}" type="presOf" srcId="{1C710F11-DDFC-4CA1-A41C-2A405B6BDF1D}" destId="{8935A08E-1707-4395-9F9F-BCA8212EBB31}" srcOrd="0" destOrd="0" presId="urn:microsoft.com/office/officeart/2018/5/layout/IconCircleLabelList"/>
    <dgm:cxn modelId="{EBD27A6D-D29D-4301-8961-7745FF76E06B}" srcId="{AD350283-95CD-47D8-9251-32127A2F2065}" destId="{1C710F11-DDFC-4CA1-A41C-2A405B6BDF1D}" srcOrd="1" destOrd="0" parTransId="{F3FB00EC-4D04-4967-B93D-5CB272F810F1}" sibTransId="{38F459E4-A426-41FF-9648-2CF81699E8AB}"/>
    <dgm:cxn modelId="{ABF5567C-9442-7548-9C9C-ED9C53CC27A6}" type="presOf" srcId="{A74C46D3-ECFA-4498-9D1A-496258D949DA}" destId="{765C03F9-ECAF-441F-8674-98F7A700D459}" srcOrd="0" destOrd="0" presId="urn:microsoft.com/office/officeart/2018/5/layout/IconCircleLabelList"/>
    <dgm:cxn modelId="{C924A6B2-5DA6-46DB-BFF0-FAA86B32E8E3}" srcId="{AD350283-95CD-47D8-9251-32127A2F2065}" destId="{A74C46D3-ECFA-4498-9D1A-496258D949DA}" srcOrd="2" destOrd="0" parTransId="{1476CF9C-F701-4C6A-AB26-17E07EDF3170}" sibTransId="{07BBCF50-6BFF-4295-BB2E-011BB1AA7B48}"/>
    <dgm:cxn modelId="{53006DE6-D34E-8848-9438-7923ADA9F98B}" type="presParOf" srcId="{A85ABDC0-7786-4EE3-9ED3-B00A7E3EF06F}" destId="{2ADC70EE-D453-4162-A2B0-649B225731D9}" srcOrd="0" destOrd="0" presId="urn:microsoft.com/office/officeart/2018/5/layout/IconCircleLabelList"/>
    <dgm:cxn modelId="{A9E88813-DC00-0542-8166-DFC981D69665}" type="presParOf" srcId="{2ADC70EE-D453-4162-A2B0-649B225731D9}" destId="{C35B637C-F718-4CA5-902D-9D631D6B04FD}" srcOrd="0" destOrd="0" presId="urn:microsoft.com/office/officeart/2018/5/layout/IconCircleLabelList"/>
    <dgm:cxn modelId="{FD84E221-C9CC-0D44-803C-68A930B452CA}" type="presParOf" srcId="{2ADC70EE-D453-4162-A2B0-649B225731D9}" destId="{5EE9C20A-C878-4F1A-9FCD-5FC555E596AA}" srcOrd="1" destOrd="0" presId="urn:microsoft.com/office/officeart/2018/5/layout/IconCircleLabelList"/>
    <dgm:cxn modelId="{F97AB75F-3C12-3E4A-9FC2-A9C0B5FD24F2}" type="presParOf" srcId="{2ADC70EE-D453-4162-A2B0-649B225731D9}" destId="{A8AB7CF2-2C29-4939-85B4-CF8FDECBA0A4}" srcOrd="2" destOrd="0" presId="urn:microsoft.com/office/officeart/2018/5/layout/IconCircleLabelList"/>
    <dgm:cxn modelId="{9737BD98-2086-B146-A132-351823C86B37}" type="presParOf" srcId="{2ADC70EE-D453-4162-A2B0-649B225731D9}" destId="{BBE1A28F-CC4D-4C74-9D23-C1B1E6AA7785}" srcOrd="3" destOrd="0" presId="urn:microsoft.com/office/officeart/2018/5/layout/IconCircleLabelList"/>
    <dgm:cxn modelId="{7A71A408-FA98-DF46-B66B-BB13E795CE3D}" type="presParOf" srcId="{A85ABDC0-7786-4EE3-9ED3-B00A7E3EF06F}" destId="{87D82E29-D16E-4F80-A274-4111F7471C5F}" srcOrd="1" destOrd="0" presId="urn:microsoft.com/office/officeart/2018/5/layout/IconCircleLabelList"/>
    <dgm:cxn modelId="{22C7846F-079F-6845-9E28-2B54D005E4B5}" type="presParOf" srcId="{A85ABDC0-7786-4EE3-9ED3-B00A7E3EF06F}" destId="{435ABBEA-B062-4D69-8B05-19C10A31ABA9}" srcOrd="2" destOrd="0" presId="urn:microsoft.com/office/officeart/2018/5/layout/IconCircleLabelList"/>
    <dgm:cxn modelId="{D42C8D7D-B126-D84B-970B-C4FEA30E1477}" type="presParOf" srcId="{435ABBEA-B062-4D69-8B05-19C10A31ABA9}" destId="{F84552BF-D472-42D2-AAF9-C4D917E1457C}" srcOrd="0" destOrd="0" presId="urn:microsoft.com/office/officeart/2018/5/layout/IconCircleLabelList"/>
    <dgm:cxn modelId="{36E47314-2897-D648-8CDD-8CB96621280A}" type="presParOf" srcId="{435ABBEA-B062-4D69-8B05-19C10A31ABA9}" destId="{AB783CBD-403D-4969-B056-D8DEC9F26F4E}" srcOrd="1" destOrd="0" presId="urn:microsoft.com/office/officeart/2018/5/layout/IconCircleLabelList"/>
    <dgm:cxn modelId="{FDF44A20-ABCE-684B-A4A9-A24D2687409A}" type="presParOf" srcId="{435ABBEA-B062-4D69-8B05-19C10A31ABA9}" destId="{D5EFB7B8-DF91-49E8-85D9-290EEE23D0D7}" srcOrd="2" destOrd="0" presId="urn:microsoft.com/office/officeart/2018/5/layout/IconCircleLabelList"/>
    <dgm:cxn modelId="{58B75C03-B9A5-844E-9BA7-F1257BAC0C8A}" type="presParOf" srcId="{435ABBEA-B062-4D69-8B05-19C10A31ABA9}" destId="{8935A08E-1707-4395-9F9F-BCA8212EBB31}" srcOrd="3" destOrd="0" presId="urn:microsoft.com/office/officeart/2018/5/layout/IconCircleLabelList"/>
    <dgm:cxn modelId="{3CF283DC-0B9B-934B-926A-26858EE16F12}" type="presParOf" srcId="{A85ABDC0-7786-4EE3-9ED3-B00A7E3EF06F}" destId="{4FE4B7AC-E082-4063-89A6-5B214E6B626A}" srcOrd="3" destOrd="0" presId="urn:microsoft.com/office/officeart/2018/5/layout/IconCircleLabelList"/>
    <dgm:cxn modelId="{01D77512-85C2-D946-9871-2AC990E20646}" type="presParOf" srcId="{A85ABDC0-7786-4EE3-9ED3-B00A7E3EF06F}" destId="{0CB24960-CC18-43E4-B853-22D5BBD9C8E0}" srcOrd="4" destOrd="0" presId="urn:microsoft.com/office/officeart/2018/5/layout/IconCircleLabelList"/>
    <dgm:cxn modelId="{DAC9F78D-B7CF-E644-B592-2A22BB189B77}" type="presParOf" srcId="{0CB24960-CC18-43E4-B853-22D5BBD9C8E0}" destId="{0EC6858F-64E4-46BE-A2C3-9412990643B0}" srcOrd="0" destOrd="0" presId="urn:microsoft.com/office/officeart/2018/5/layout/IconCircleLabelList"/>
    <dgm:cxn modelId="{1DD7544A-F265-594E-857F-E2A5BADE6D61}" type="presParOf" srcId="{0CB24960-CC18-43E4-B853-22D5BBD9C8E0}" destId="{199E8923-F2C0-464C-B76F-0231A77799D6}" srcOrd="1" destOrd="0" presId="urn:microsoft.com/office/officeart/2018/5/layout/IconCircleLabelList"/>
    <dgm:cxn modelId="{01CFB8B9-CC77-A747-BC9D-1A2F05A00728}" type="presParOf" srcId="{0CB24960-CC18-43E4-B853-22D5BBD9C8E0}" destId="{A6EE7D3C-83D0-4E4B-BA41-EC2E93C10130}" srcOrd="2" destOrd="0" presId="urn:microsoft.com/office/officeart/2018/5/layout/IconCircleLabelList"/>
    <dgm:cxn modelId="{3C545164-E81A-784C-BE16-62F5A9B1AEFE}" type="presParOf" srcId="{0CB24960-CC18-43E4-B853-22D5BBD9C8E0}" destId="{765C03F9-ECAF-441F-8674-98F7A700D45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CE018E6-FDC0-44FF-A8BE-D936D71D853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43F7CE1B-02A0-4844-90FA-A31405077458}">
      <dgm:prSet/>
      <dgm:spPr/>
      <dgm:t>
        <a:bodyPr/>
        <a:lstStyle/>
        <a:p>
          <a:r>
            <a:rPr lang="en-US"/>
            <a:t>Hur gör vi för att lyckas tillsammans?</a:t>
          </a:r>
        </a:p>
      </dgm:t>
    </dgm:pt>
    <dgm:pt modelId="{889C61E1-A676-4E20-9497-356C48FF96DE}" type="parTrans" cxnId="{EC06377A-A059-4068-BCFC-9A7F7AEE5724}">
      <dgm:prSet/>
      <dgm:spPr/>
      <dgm:t>
        <a:bodyPr/>
        <a:lstStyle/>
        <a:p>
          <a:endParaRPr lang="en-US"/>
        </a:p>
      </dgm:t>
    </dgm:pt>
    <dgm:pt modelId="{D71B4869-3764-450F-81F5-7D57D07F9B1E}" type="sibTrans" cxnId="{EC06377A-A059-4068-BCFC-9A7F7AEE5724}">
      <dgm:prSet/>
      <dgm:spPr/>
      <dgm:t>
        <a:bodyPr/>
        <a:lstStyle/>
        <a:p>
          <a:endParaRPr lang="en-US"/>
        </a:p>
      </dgm:t>
    </dgm:pt>
    <dgm:pt modelId="{0D437245-71F9-4DF8-AD6E-72E8B5F8CE71}">
      <dgm:prSet/>
      <dgm:spPr/>
      <dgm:t>
        <a:bodyPr/>
        <a:lstStyle/>
        <a:p>
          <a:r>
            <a:rPr lang="en-US"/>
            <a:t>Hur stöttar och hjälper vi varandra?</a:t>
          </a:r>
        </a:p>
      </dgm:t>
    </dgm:pt>
    <dgm:pt modelId="{4FCB5233-83C5-496D-9553-38EEF73D9CD5}" type="parTrans" cxnId="{0A2F4454-BC93-4C49-85C5-4E3818E30630}">
      <dgm:prSet/>
      <dgm:spPr/>
      <dgm:t>
        <a:bodyPr/>
        <a:lstStyle/>
        <a:p>
          <a:endParaRPr lang="en-US"/>
        </a:p>
      </dgm:t>
    </dgm:pt>
    <dgm:pt modelId="{5A96F5CE-B434-4AAA-A973-28F8753BF82E}" type="sibTrans" cxnId="{0A2F4454-BC93-4C49-85C5-4E3818E30630}">
      <dgm:prSet/>
      <dgm:spPr/>
      <dgm:t>
        <a:bodyPr/>
        <a:lstStyle/>
        <a:p>
          <a:endParaRPr lang="en-US"/>
        </a:p>
      </dgm:t>
    </dgm:pt>
    <dgm:pt modelId="{A76C4246-A650-4E5C-9C47-C90B8A2449A9}">
      <dgm:prSet/>
      <dgm:spPr/>
      <dgm:t>
        <a:bodyPr/>
        <a:lstStyle/>
        <a:p>
          <a:r>
            <a:rPr lang="en-US"/>
            <a:t>Överenskommelser</a:t>
          </a:r>
        </a:p>
      </dgm:t>
    </dgm:pt>
    <dgm:pt modelId="{CE328188-8D81-4F13-8100-755F5E224AF2}" type="parTrans" cxnId="{9BF96022-B66A-42C9-82DB-A4419220473C}">
      <dgm:prSet/>
      <dgm:spPr/>
      <dgm:t>
        <a:bodyPr/>
        <a:lstStyle/>
        <a:p>
          <a:endParaRPr lang="en-US"/>
        </a:p>
      </dgm:t>
    </dgm:pt>
    <dgm:pt modelId="{0AAFBDE7-BD2B-4CB6-A17A-A8EDAC45206E}" type="sibTrans" cxnId="{9BF96022-B66A-42C9-82DB-A4419220473C}">
      <dgm:prSet/>
      <dgm:spPr/>
      <dgm:t>
        <a:bodyPr/>
        <a:lstStyle/>
        <a:p>
          <a:endParaRPr lang="en-US"/>
        </a:p>
      </dgm:t>
    </dgm:pt>
    <dgm:pt modelId="{DDA216E5-E7D5-4C20-9F6F-12D118D78F82}">
      <dgm:prSet/>
      <dgm:spPr/>
      <dgm:t>
        <a:bodyPr/>
        <a:lstStyle/>
        <a:p>
          <a:r>
            <a:rPr lang="en-US"/>
            <a:t>Genomförande </a:t>
          </a:r>
        </a:p>
      </dgm:t>
    </dgm:pt>
    <dgm:pt modelId="{3AD20B63-EE03-4AB8-A114-E31A8E047851}" type="parTrans" cxnId="{0414599A-1897-4119-9CE1-AFAC7702EAE5}">
      <dgm:prSet/>
      <dgm:spPr/>
      <dgm:t>
        <a:bodyPr/>
        <a:lstStyle/>
        <a:p>
          <a:endParaRPr lang="en-US"/>
        </a:p>
      </dgm:t>
    </dgm:pt>
    <dgm:pt modelId="{D3CE7543-13D6-48CE-B8A8-B94765AD385C}" type="sibTrans" cxnId="{0414599A-1897-4119-9CE1-AFAC7702EAE5}">
      <dgm:prSet/>
      <dgm:spPr/>
      <dgm:t>
        <a:bodyPr/>
        <a:lstStyle/>
        <a:p>
          <a:endParaRPr lang="en-US"/>
        </a:p>
      </dgm:t>
    </dgm:pt>
    <dgm:pt modelId="{D3F3B37D-8796-47F7-AFF0-20824F220C3B}">
      <dgm:prSet/>
      <dgm:spPr/>
      <dgm:t>
        <a:bodyPr/>
        <a:lstStyle/>
        <a:p>
          <a:r>
            <a:rPr lang="en-US"/>
            <a:t>Ansvar</a:t>
          </a:r>
        </a:p>
      </dgm:t>
    </dgm:pt>
    <dgm:pt modelId="{96A73FF7-EBC3-4F31-A97F-1F78933EDE05}" type="parTrans" cxnId="{E4A7D2CA-C1D3-4C90-BBFC-3CF795009496}">
      <dgm:prSet/>
      <dgm:spPr/>
      <dgm:t>
        <a:bodyPr/>
        <a:lstStyle/>
        <a:p>
          <a:endParaRPr lang="en-US"/>
        </a:p>
      </dgm:t>
    </dgm:pt>
    <dgm:pt modelId="{4EAE5550-9A9B-4F7B-884A-7BC975DA73E5}" type="sibTrans" cxnId="{E4A7D2CA-C1D3-4C90-BBFC-3CF795009496}">
      <dgm:prSet/>
      <dgm:spPr/>
      <dgm:t>
        <a:bodyPr/>
        <a:lstStyle/>
        <a:p>
          <a:endParaRPr lang="en-US"/>
        </a:p>
      </dgm:t>
    </dgm:pt>
    <dgm:pt modelId="{318BA85B-16C7-5640-95CB-CBB78330193C}" type="pres">
      <dgm:prSet presAssocID="{DCE018E6-FDC0-44FF-A8BE-D936D71D8535}" presName="vert0" presStyleCnt="0">
        <dgm:presLayoutVars>
          <dgm:dir/>
          <dgm:animOne val="branch"/>
          <dgm:animLvl val="lvl"/>
        </dgm:presLayoutVars>
      </dgm:prSet>
      <dgm:spPr/>
    </dgm:pt>
    <dgm:pt modelId="{37CABEFB-91FF-0840-8FD7-14AC471E4CDE}" type="pres">
      <dgm:prSet presAssocID="{43F7CE1B-02A0-4844-90FA-A31405077458}" presName="thickLine" presStyleLbl="alignNode1" presStyleIdx="0" presStyleCnt="5"/>
      <dgm:spPr/>
    </dgm:pt>
    <dgm:pt modelId="{909B0E0A-2A32-CB40-95DB-34972D3DCDCF}" type="pres">
      <dgm:prSet presAssocID="{43F7CE1B-02A0-4844-90FA-A31405077458}" presName="horz1" presStyleCnt="0"/>
      <dgm:spPr/>
    </dgm:pt>
    <dgm:pt modelId="{53DFD729-E325-9C4D-B4C0-D8384F397FDE}" type="pres">
      <dgm:prSet presAssocID="{43F7CE1B-02A0-4844-90FA-A31405077458}" presName="tx1" presStyleLbl="revTx" presStyleIdx="0" presStyleCnt="5"/>
      <dgm:spPr/>
    </dgm:pt>
    <dgm:pt modelId="{5F6F2EFA-A162-8245-8E18-366747DB725F}" type="pres">
      <dgm:prSet presAssocID="{43F7CE1B-02A0-4844-90FA-A31405077458}" presName="vert1" presStyleCnt="0"/>
      <dgm:spPr/>
    </dgm:pt>
    <dgm:pt modelId="{83565697-ED43-D849-8B3A-7207D04ED4D9}" type="pres">
      <dgm:prSet presAssocID="{0D437245-71F9-4DF8-AD6E-72E8B5F8CE71}" presName="thickLine" presStyleLbl="alignNode1" presStyleIdx="1" presStyleCnt="5"/>
      <dgm:spPr/>
    </dgm:pt>
    <dgm:pt modelId="{014F362F-6041-9642-BF5E-2243384734F8}" type="pres">
      <dgm:prSet presAssocID="{0D437245-71F9-4DF8-AD6E-72E8B5F8CE71}" presName="horz1" presStyleCnt="0"/>
      <dgm:spPr/>
    </dgm:pt>
    <dgm:pt modelId="{8CBB4F23-F64D-0E4D-8398-1AF9BDF99965}" type="pres">
      <dgm:prSet presAssocID="{0D437245-71F9-4DF8-AD6E-72E8B5F8CE71}" presName="tx1" presStyleLbl="revTx" presStyleIdx="1" presStyleCnt="5"/>
      <dgm:spPr/>
    </dgm:pt>
    <dgm:pt modelId="{2FB47677-CF30-A94C-B793-6B3F08AC7EEF}" type="pres">
      <dgm:prSet presAssocID="{0D437245-71F9-4DF8-AD6E-72E8B5F8CE71}" presName="vert1" presStyleCnt="0"/>
      <dgm:spPr/>
    </dgm:pt>
    <dgm:pt modelId="{2FFFA055-3E9A-CF48-A1EC-2A93B18BE6B7}" type="pres">
      <dgm:prSet presAssocID="{A76C4246-A650-4E5C-9C47-C90B8A2449A9}" presName="thickLine" presStyleLbl="alignNode1" presStyleIdx="2" presStyleCnt="5"/>
      <dgm:spPr/>
    </dgm:pt>
    <dgm:pt modelId="{B666F241-F9D4-B549-B368-5358EB94E32E}" type="pres">
      <dgm:prSet presAssocID="{A76C4246-A650-4E5C-9C47-C90B8A2449A9}" presName="horz1" presStyleCnt="0"/>
      <dgm:spPr/>
    </dgm:pt>
    <dgm:pt modelId="{A46AE7A0-4F6F-F649-B18B-525711B0D4CF}" type="pres">
      <dgm:prSet presAssocID="{A76C4246-A650-4E5C-9C47-C90B8A2449A9}" presName="tx1" presStyleLbl="revTx" presStyleIdx="2" presStyleCnt="5"/>
      <dgm:spPr/>
    </dgm:pt>
    <dgm:pt modelId="{53F3B2F6-636E-E144-B7C6-323AB98D2490}" type="pres">
      <dgm:prSet presAssocID="{A76C4246-A650-4E5C-9C47-C90B8A2449A9}" presName="vert1" presStyleCnt="0"/>
      <dgm:spPr/>
    </dgm:pt>
    <dgm:pt modelId="{99ABE13C-69AD-1E40-9FD9-36F9C74A289B}" type="pres">
      <dgm:prSet presAssocID="{DDA216E5-E7D5-4C20-9F6F-12D118D78F82}" presName="thickLine" presStyleLbl="alignNode1" presStyleIdx="3" presStyleCnt="5"/>
      <dgm:spPr/>
    </dgm:pt>
    <dgm:pt modelId="{516C3521-987C-3946-8CC3-78420F97CA6F}" type="pres">
      <dgm:prSet presAssocID="{DDA216E5-E7D5-4C20-9F6F-12D118D78F82}" presName="horz1" presStyleCnt="0"/>
      <dgm:spPr/>
    </dgm:pt>
    <dgm:pt modelId="{103163D6-A7CF-2243-9614-0306DB11046D}" type="pres">
      <dgm:prSet presAssocID="{DDA216E5-E7D5-4C20-9F6F-12D118D78F82}" presName="tx1" presStyleLbl="revTx" presStyleIdx="3" presStyleCnt="5"/>
      <dgm:spPr/>
    </dgm:pt>
    <dgm:pt modelId="{3DF30F56-5DD7-0E46-BA90-EB04AEAA3812}" type="pres">
      <dgm:prSet presAssocID="{DDA216E5-E7D5-4C20-9F6F-12D118D78F82}" presName="vert1" presStyleCnt="0"/>
      <dgm:spPr/>
    </dgm:pt>
    <dgm:pt modelId="{80456DA0-8B3C-B644-9555-71EDB8FDD10B}" type="pres">
      <dgm:prSet presAssocID="{D3F3B37D-8796-47F7-AFF0-20824F220C3B}" presName="thickLine" presStyleLbl="alignNode1" presStyleIdx="4" presStyleCnt="5"/>
      <dgm:spPr/>
    </dgm:pt>
    <dgm:pt modelId="{773A2B05-3AFB-B745-8AD6-787B8D636D36}" type="pres">
      <dgm:prSet presAssocID="{D3F3B37D-8796-47F7-AFF0-20824F220C3B}" presName="horz1" presStyleCnt="0"/>
      <dgm:spPr/>
    </dgm:pt>
    <dgm:pt modelId="{783FC8F0-3005-B349-94E3-0D31338A43BC}" type="pres">
      <dgm:prSet presAssocID="{D3F3B37D-8796-47F7-AFF0-20824F220C3B}" presName="tx1" presStyleLbl="revTx" presStyleIdx="4" presStyleCnt="5"/>
      <dgm:spPr/>
    </dgm:pt>
    <dgm:pt modelId="{62845F0D-2AE2-D54B-9FA2-CE3FE039788A}" type="pres">
      <dgm:prSet presAssocID="{D3F3B37D-8796-47F7-AFF0-20824F220C3B}" presName="vert1" presStyleCnt="0"/>
      <dgm:spPr/>
    </dgm:pt>
  </dgm:ptLst>
  <dgm:cxnLst>
    <dgm:cxn modelId="{B090891B-AE1E-4F4E-8CBE-BE4316B1972A}" type="presOf" srcId="{A76C4246-A650-4E5C-9C47-C90B8A2449A9}" destId="{A46AE7A0-4F6F-F649-B18B-525711B0D4CF}" srcOrd="0" destOrd="0" presId="urn:microsoft.com/office/officeart/2008/layout/LinedList"/>
    <dgm:cxn modelId="{9BF96022-B66A-42C9-82DB-A4419220473C}" srcId="{DCE018E6-FDC0-44FF-A8BE-D936D71D8535}" destId="{A76C4246-A650-4E5C-9C47-C90B8A2449A9}" srcOrd="2" destOrd="0" parTransId="{CE328188-8D81-4F13-8100-755F5E224AF2}" sibTransId="{0AAFBDE7-BD2B-4CB6-A17A-A8EDAC45206E}"/>
    <dgm:cxn modelId="{0A2F4454-BC93-4C49-85C5-4E3818E30630}" srcId="{DCE018E6-FDC0-44FF-A8BE-D936D71D8535}" destId="{0D437245-71F9-4DF8-AD6E-72E8B5F8CE71}" srcOrd="1" destOrd="0" parTransId="{4FCB5233-83C5-496D-9553-38EEF73D9CD5}" sibTransId="{5A96F5CE-B434-4AAA-A973-28F8753BF82E}"/>
    <dgm:cxn modelId="{1BB7E462-CAF1-8D4E-ADEC-F1D3C81D3144}" type="presOf" srcId="{0D437245-71F9-4DF8-AD6E-72E8B5F8CE71}" destId="{8CBB4F23-F64D-0E4D-8398-1AF9BDF99965}" srcOrd="0" destOrd="0" presId="urn:microsoft.com/office/officeart/2008/layout/LinedList"/>
    <dgm:cxn modelId="{EC06377A-A059-4068-BCFC-9A7F7AEE5724}" srcId="{DCE018E6-FDC0-44FF-A8BE-D936D71D8535}" destId="{43F7CE1B-02A0-4844-90FA-A31405077458}" srcOrd="0" destOrd="0" parTransId="{889C61E1-A676-4E20-9497-356C48FF96DE}" sibTransId="{D71B4869-3764-450F-81F5-7D57D07F9B1E}"/>
    <dgm:cxn modelId="{E6E17282-0C67-A849-9A7C-BD52A79A3566}" type="presOf" srcId="{43F7CE1B-02A0-4844-90FA-A31405077458}" destId="{53DFD729-E325-9C4D-B4C0-D8384F397FDE}" srcOrd="0" destOrd="0" presId="urn:microsoft.com/office/officeart/2008/layout/LinedList"/>
    <dgm:cxn modelId="{0414599A-1897-4119-9CE1-AFAC7702EAE5}" srcId="{DCE018E6-FDC0-44FF-A8BE-D936D71D8535}" destId="{DDA216E5-E7D5-4C20-9F6F-12D118D78F82}" srcOrd="3" destOrd="0" parTransId="{3AD20B63-EE03-4AB8-A114-E31A8E047851}" sibTransId="{D3CE7543-13D6-48CE-B8A8-B94765AD385C}"/>
    <dgm:cxn modelId="{A199E0A7-21FB-6D45-B8BB-C3529D84D539}" type="presOf" srcId="{DDA216E5-E7D5-4C20-9F6F-12D118D78F82}" destId="{103163D6-A7CF-2243-9614-0306DB11046D}" srcOrd="0" destOrd="0" presId="urn:microsoft.com/office/officeart/2008/layout/LinedList"/>
    <dgm:cxn modelId="{E55B57BB-56D5-C240-9B01-A34041866A88}" type="presOf" srcId="{D3F3B37D-8796-47F7-AFF0-20824F220C3B}" destId="{783FC8F0-3005-B349-94E3-0D31338A43BC}" srcOrd="0" destOrd="0" presId="urn:microsoft.com/office/officeart/2008/layout/LinedList"/>
    <dgm:cxn modelId="{E4A7D2CA-C1D3-4C90-BBFC-3CF795009496}" srcId="{DCE018E6-FDC0-44FF-A8BE-D936D71D8535}" destId="{D3F3B37D-8796-47F7-AFF0-20824F220C3B}" srcOrd="4" destOrd="0" parTransId="{96A73FF7-EBC3-4F31-A97F-1F78933EDE05}" sibTransId="{4EAE5550-9A9B-4F7B-884A-7BC975DA73E5}"/>
    <dgm:cxn modelId="{D541BBFA-C94C-3B4C-AAF1-A7853B1CEC64}" type="presOf" srcId="{DCE018E6-FDC0-44FF-A8BE-D936D71D8535}" destId="{318BA85B-16C7-5640-95CB-CBB78330193C}" srcOrd="0" destOrd="0" presId="urn:microsoft.com/office/officeart/2008/layout/LinedList"/>
    <dgm:cxn modelId="{5982FDF0-6C5E-374B-9A74-9072A7C651C0}" type="presParOf" srcId="{318BA85B-16C7-5640-95CB-CBB78330193C}" destId="{37CABEFB-91FF-0840-8FD7-14AC471E4CDE}" srcOrd="0" destOrd="0" presId="urn:microsoft.com/office/officeart/2008/layout/LinedList"/>
    <dgm:cxn modelId="{FABDE793-D7D6-0B42-82E7-A969F54D0FE2}" type="presParOf" srcId="{318BA85B-16C7-5640-95CB-CBB78330193C}" destId="{909B0E0A-2A32-CB40-95DB-34972D3DCDCF}" srcOrd="1" destOrd="0" presId="urn:microsoft.com/office/officeart/2008/layout/LinedList"/>
    <dgm:cxn modelId="{DC0E95E8-8249-A141-B312-5A759FE2FE54}" type="presParOf" srcId="{909B0E0A-2A32-CB40-95DB-34972D3DCDCF}" destId="{53DFD729-E325-9C4D-B4C0-D8384F397FDE}" srcOrd="0" destOrd="0" presId="urn:microsoft.com/office/officeart/2008/layout/LinedList"/>
    <dgm:cxn modelId="{6F506838-3024-6841-B035-AD714B8A3397}" type="presParOf" srcId="{909B0E0A-2A32-CB40-95DB-34972D3DCDCF}" destId="{5F6F2EFA-A162-8245-8E18-366747DB725F}" srcOrd="1" destOrd="0" presId="urn:microsoft.com/office/officeart/2008/layout/LinedList"/>
    <dgm:cxn modelId="{30CD590C-4A3F-E64F-BC4B-C609D8B1E41A}" type="presParOf" srcId="{318BA85B-16C7-5640-95CB-CBB78330193C}" destId="{83565697-ED43-D849-8B3A-7207D04ED4D9}" srcOrd="2" destOrd="0" presId="urn:microsoft.com/office/officeart/2008/layout/LinedList"/>
    <dgm:cxn modelId="{6CA2AB00-117A-5548-A4CB-E0BF7AD34DD9}" type="presParOf" srcId="{318BA85B-16C7-5640-95CB-CBB78330193C}" destId="{014F362F-6041-9642-BF5E-2243384734F8}" srcOrd="3" destOrd="0" presId="urn:microsoft.com/office/officeart/2008/layout/LinedList"/>
    <dgm:cxn modelId="{5E2A2F27-F514-4D44-88E4-10FDDA024200}" type="presParOf" srcId="{014F362F-6041-9642-BF5E-2243384734F8}" destId="{8CBB4F23-F64D-0E4D-8398-1AF9BDF99965}" srcOrd="0" destOrd="0" presId="urn:microsoft.com/office/officeart/2008/layout/LinedList"/>
    <dgm:cxn modelId="{6DB29EEB-2977-0F4A-92C1-B39CF21C4E0C}" type="presParOf" srcId="{014F362F-6041-9642-BF5E-2243384734F8}" destId="{2FB47677-CF30-A94C-B793-6B3F08AC7EEF}" srcOrd="1" destOrd="0" presId="urn:microsoft.com/office/officeart/2008/layout/LinedList"/>
    <dgm:cxn modelId="{8259DE24-FB71-554C-A153-550B44091BC7}" type="presParOf" srcId="{318BA85B-16C7-5640-95CB-CBB78330193C}" destId="{2FFFA055-3E9A-CF48-A1EC-2A93B18BE6B7}" srcOrd="4" destOrd="0" presId="urn:microsoft.com/office/officeart/2008/layout/LinedList"/>
    <dgm:cxn modelId="{36AC2711-8238-564A-BD8B-37AA3DC1D592}" type="presParOf" srcId="{318BA85B-16C7-5640-95CB-CBB78330193C}" destId="{B666F241-F9D4-B549-B368-5358EB94E32E}" srcOrd="5" destOrd="0" presId="urn:microsoft.com/office/officeart/2008/layout/LinedList"/>
    <dgm:cxn modelId="{6218DA87-DBCA-D744-96A2-5165341CB30E}" type="presParOf" srcId="{B666F241-F9D4-B549-B368-5358EB94E32E}" destId="{A46AE7A0-4F6F-F649-B18B-525711B0D4CF}" srcOrd="0" destOrd="0" presId="urn:microsoft.com/office/officeart/2008/layout/LinedList"/>
    <dgm:cxn modelId="{C6363116-A0B2-6844-87B8-A5271EEA06EA}" type="presParOf" srcId="{B666F241-F9D4-B549-B368-5358EB94E32E}" destId="{53F3B2F6-636E-E144-B7C6-323AB98D2490}" srcOrd="1" destOrd="0" presId="urn:microsoft.com/office/officeart/2008/layout/LinedList"/>
    <dgm:cxn modelId="{AE93EA12-79F7-D443-8D35-4559FB51D17F}" type="presParOf" srcId="{318BA85B-16C7-5640-95CB-CBB78330193C}" destId="{99ABE13C-69AD-1E40-9FD9-36F9C74A289B}" srcOrd="6" destOrd="0" presId="urn:microsoft.com/office/officeart/2008/layout/LinedList"/>
    <dgm:cxn modelId="{151760B7-2B9D-8B43-81FD-16B58A04B4A0}" type="presParOf" srcId="{318BA85B-16C7-5640-95CB-CBB78330193C}" destId="{516C3521-987C-3946-8CC3-78420F97CA6F}" srcOrd="7" destOrd="0" presId="urn:microsoft.com/office/officeart/2008/layout/LinedList"/>
    <dgm:cxn modelId="{7A46B1DA-924C-9242-8B84-FA900E843541}" type="presParOf" srcId="{516C3521-987C-3946-8CC3-78420F97CA6F}" destId="{103163D6-A7CF-2243-9614-0306DB11046D}" srcOrd="0" destOrd="0" presId="urn:microsoft.com/office/officeart/2008/layout/LinedList"/>
    <dgm:cxn modelId="{F482D883-7D70-C84D-99C3-38A01FB77B74}" type="presParOf" srcId="{516C3521-987C-3946-8CC3-78420F97CA6F}" destId="{3DF30F56-5DD7-0E46-BA90-EB04AEAA3812}" srcOrd="1" destOrd="0" presId="urn:microsoft.com/office/officeart/2008/layout/LinedList"/>
    <dgm:cxn modelId="{4FF43C86-C113-A744-9B25-F6A55615D9DD}" type="presParOf" srcId="{318BA85B-16C7-5640-95CB-CBB78330193C}" destId="{80456DA0-8B3C-B644-9555-71EDB8FDD10B}" srcOrd="8" destOrd="0" presId="urn:microsoft.com/office/officeart/2008/layout/LinedList"/>
    <dgm:cxn modelId="{9E9F8700-01D7-504E-AB0A-753453382420}" type="presParOf" srcId="{318BA85B-16C7-5640-95CB-CBB78330193C}" destId="{773A2B05-3AFB-B745-8AD6-787B8D636D36}" srcOrd="9" destOrd="0" presId="urn:microsoft.com/office/officeart/2008/layout/LinedList"/>
    <dgm:cxn modelId="{2A826659-1443-464A-BA47-EDCF565A25DF}" type="presParOf" srcId="{773A2B05-3AFB-B745-8AD6-787B8D636D36}" destId="{783FC8F0-3005-B349-94E3-0D31338A43BC}" srcOrd="0" destOrd="0" presId="urn:microsoft.com/office/officeart/2008/layout/LinedList"/>
    <dgm:cxn modelId="{F4EECE5D-B1FE-EF40-98B6-86521FB36CA3}" type="presParOf" srcId="{773A2B05-3AFB-B745-8AD6-787B8D636D36}" destId="{62845F0D-2AE2-D54B-9FA2-CE3FE039788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2B42707-3AC8-4F63-83B5-5EBE0E7D727E}"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3EDB487E-5DD5-42D2-B831-F5E0DC228E1C}">
      <dgm:prSet/>
      <dgm:spPr/>
      <dgm:t>
        <a:bodyPr/>
        <a:lstStyle/>
        <a:p>
          <a:r>
            <a:rPr lang="en-US" b="0"/>
            <a:t>Specifik</a:t>
          </a:r>
        </a:p>
      </dgm:t>
    </dgm:pt>
    <dgm:pt modelId="{BC729B4F-5ABA-47D6-AA38-FE3520EA2613}" type="parTrans" cxnId="{78D2BDD4-F20E-4F23-8D3D-7B96C79B8719}">
      <dgm:prSet/>
      <dgm:spPr/>
      <dgm:t>
        <a:bodyPr/>
        <a:lstStyle/>
        <a:p>
          <a:endParaRPr lang="en-US"/>
        </a:p>
      </dgm:t>
    </dgm:pt>
    <dgm:pt modelId="{C654D3BC-1CD4-46CA-8264-513EA0F7BAD2}" type="sibTrans" cxnId="{78D2BDD4-F20E-4F23-8D3D-7B96C79B8719}">
      <dgm:prSet/>
      <dgm:spPr/>
      <dgm:t>
        <a:bodyPr/>
        <a:lstStyle/>
        <a:p>
          <a:endParaRPr lang="en-US"/>
        </a:p>
      </dgm:t>
    </dgm:pt>
    <dgm:pt modelId="{6987A965-51B2-48EF-BB26-257495C855B8}">
      <dgm:prSet/>
      <dgm:spPr/>
      <dgm:t>
        <a:bodyPr/>
        <a:lstStyle/>
        <a:p>
          <a:r>
            <a:rPr lang="en-US" b="0"/>
            <a:t>Beskrivande snarare än värderande</a:t>
          </a:r>
        </a:p>
      </dgm:t>
    </dgm:pt>
    <dgm:pt modelId="{429126E6-E557-48AF-8E92-1B47E4B34888}" type="parTrans" cxnId="{29ADAF9D-7FF3-4FFE-AB61-625716F47030}">
      <dgm:prSet/>
      <dgm:spPr/>
      <dgm:t>
        <a:bodyPr/>
        <a:lstStyle/>
        <a:p>
          <a:endParaRPr lang="en-US"/>
        </a:p>
      </dgm:t>
    </dgm:pt>
    <dgm:pt modelId="{59141AC3-1905-4CA5-B3FC-5800D0916C42}" type="sibTrans" cxnId="{29ADAF9D-7FF3-4FFE-AB61-625716F47030}">
      <dgm:prSet/>
      <dgm:spPr/>
      <dgm:t>
        <a:bodyPr/>
        <a:lstStyle/>
        <a:p>
          <a:endParaRPr lang="en-US"/>
        </a:p>
      </dgm:t>
    </dgm:pt>
    <dgm:pt modelId="{27D85A99-F096-475C-B0C9-77AE22DF0A08}">
      <dgm:prSet/>
      <dgm:spPr/>
      <dgm:t>
        <a:bodyPr/>
        <a:lstStyle/>
        <a:p>
          <a:r>
            <a:rPr lang="en-US" b="0"/>
            <a:t>Fokuserar på ETT område</a:t>
          </a:r>
        </a:p>
      </dgm:t>
    </dgm:pt>
    <dgm:pt modelId="{44CF4410-C280-40AE-BCB4-3EB3C6955053}" type="parTrans" cxnId="{4E342EE2-421E-4BBC-A749-8A1961EAA561}">
      <dgm:prSet/>
      <dgm:spPr/>
      <dgm:t>
        <a:bodyPr/>
        <a:lstStyle/>
        <a:p>
          <a:endParaRPr lang="en-US"/>
        </a:p>
      </dgm:t>
    </dgm:pt>
    <dgm:pt modelId="{63B1E6DA-9785-4AC9-8DE6-F0E5343E19FE}" type="sibTrans" cxnId="{4E342EE2-421E-4BBC-A749-8A1961EAA561}">
      <dgm:prSet/>
      <dgm:spPr/>
      <dgm:t>
        <a:bodyPr/>
        <a:lstStyle/>
        <a:p>
          <a:endParaRPr lang="en-US"/>
        </a:p>
      </dgm:t>
    </dgm:pt>
    <dgm:pt modelId="{5CDD63EC-0ED3-4E1D-91C0-7D704772F4A9}">
      <dgm:prSet/>
      <dgm:spPr/>
      <dgm:t>
        <a:bodyPr/>
        <a:lstStyle/>
        <a:p>
          <a:r>
            <a:rPr lang="en-US" b="0"/>
            <a:t>Fokuserar på sådant som mottagaren kan förändra eller förstärka</a:t>
          </a:r>
        </a:p>
      </dgm:t>
    </dgm:pt>
    <dgm:pt modelId="{20048894-BEF3-4E39-81FE-5C592D131772}" type="parTrans" cxnId="{F3F0FBB9-4325-4C20-9CBC-73060735539B}">
      <dgm:prSet/>
      <dgm:spPr/>
      <dgm:t>
        <a:bodyPr/>
        <a:lstStyle/>
        <a:p>
          <a:endParaRPr lang="en-US"/>
        </a:p>
      </dgm:t>
    </dgm:pt>
    <dgm:pt modelId="{E3527CEA-D1DC-4BF0-8C02-9A5A7AA7EF8F}" type="sibTrans" cxnId="{F3F0FBB9-4325-4C20-9CBC-73060735539B}">
      <dgm:prSet/>
      <dgm:spPr/>
      <dgm:t>
        <a:bodyPr/>
        <a:lstStyle/>
        <a:p>
          <a:endParaRPr lang="en-US"/>
        </a:p>
      </dgm:t>
    </dgm:pt>
    <dgm:pt modelId="{735B3CBF-B6EE-4389-A3AA-3D53F220EE9D}">
      <dgm:prSet/>
      <dgm:spPr/>
      <dgm:t>
        <a:bodyPr/>
        <a:lstStyle/>
        <a:p>
          <a:r>
            <a:rPr lang="en-US" b="0"/>
            <a:t>I närtid!</a:t>
          </a:r>
        </a:p>
      </dgm:t>
    </dgm:pt>
    <dgm:pt modelId="{E10AFEA4-1BB4-4CAA-BF79-489F0B67FFFB}" type="parTrans" cxnId="{7DDBADD4-24AF-4854-8F03-AF63E3A3F589}">
      <dgm:prSet/>
      <dgm:spPr/>
      <dgm:t>
        <a:bodyPr/>
        <a:lstStyle/>
        <a:p>
          <a:endParaRPr lang="en-US"/>
        </a:p>
      </dgm:t>
    </dgm:pt>
    <dgm:pt modelId="{9080C25E-476F-4B5C-B3F3-64A119ED39DE}" type="sibTrans" cxnId="{7DDBADD4-24AF-4854-8F03-AF63E3A3F589}">
      <dgm:prSet/>
      <dgm:spPr/>
      <dgm:t>
        <a:bodyPr/>
        <a:lstStyle/>
        <a:p>
          <a:endParaRPr lang="en-US"/>
        </a:p>
      </dgm:t>
    </dgm:pt>
    <dgm:pt modelId="{7402003D-B051-427C-B875-615C064A16F2}">
      <dgm:prSet/>
      <dgm:spPr/>
      <dgm:t>
        <a:bodyPr/>
        <a:lstStyle/>
        <a:p>
          <a:r>
            <a:rPr lang="en-US" b="0"/>
            <a:t>Har fokus på framtidens förbättringar, skuldbelägger inte för dåtidens gärningar</a:t>
          </a:r>
        </a:p>
      </dgm:t>
    </dgm:pt>
    <dgm:pt modelId="{9207F65A-6232-4883-923A-862711C4568C}" type="parTrans" cxnId="{33DF441C-28E1-4E9F-BC0E-7EC5FFD24CAE}">
      <dgm:prSet/>
      <dgm:spPr/>
      <dgm:t>
        <a:bodyPr/>
        <a:lstStyle/>
        <a:p>
          <a:endParaRPr lang="en-US"/>
        </a:p>
      </dgm:t>
    </dgm:pt>
    <dgm:pt modelId="{6F6C3D3C-9A58-4F90-9B37-6069071C5D0D}" type="sibTrans" cxnId="{33DF441C-28E1-4E9F-BC0E-7EC5FFD24CAE}">
      <dgm:prSet/>
      <dgm:spPr/>
      <dgm:t>
        <a:bodyPr/>
        <a:lstStyle/>
        <a:p>
          <a:endParaRPr lang="en-US"/>
        </a:p>
      </dgm:t>
    </dgm:pt>
    <dgm:pt modelId="{77A7F18C-30E7-4CE3-9AF2-FBAD795E9B51}">
      <dgm:prSet/>
      <dgm:spPr/>
      <dgm:t>
        <a:bodyPr/>
        <a:lstStyle/>
        <a:p>
          <a:r>
            <a:rPr lang="en-US" b="0"/>
            <a:t>Tvåvägs kommunikation, inlyssnande</a:t>
          </a:r>
        </a:p>
      </dgm:t>
    </dgm:pt>
    <dgm:pt modelId="{785D8603-05CD-4D0E-ABE5-6EBDA14AA60E}" type="parTrans" cxnId="{3EF987DA-5314-439D-9381-856154A2BA75}">
      <dgm:prSet/>
      <dgm:spPr/>
      <dgm:t>
        <a:bodyPr/>
        <a:lstStyle/>
        <a:p>
          <a:endParaRPr lang="en-US"/>
        </a:p>
      </dgm:t>
    </dgm:pt>
    <dgm:pt modelId="{35D70E1B-4C8D-4BEC-8D51-04D45149486E}" type="sibTrans" cxnId="{3EF987DA-5314-439D-9381-856154A2BA75}">
      <dgm:prSet/>
      <dgm:spPr/>
      <dgm:t>
        <a:bodyPr/>
        <a:lstStyle/>
        <a:p>
          <a:endParaRPr lang="en-US"/>
        </a:p>
      </dgm:t>
    </dgm:pt>
    <dgm:pt modelId="{FA61B777-2C9B-4AD8-89D9-3FC847E1F59E}">
      <dgm:prSet/>
      <dgm:spPr/>
      <dgm:t>
        <a:bodyPr/>
        <a:lstStyle/>
        <a:p>
          <a:r>
            <a:rPr lang="en-US" b="0" err="1"/>
            <a:t>Vill</a:t>
          </a:r>
          <a:r>
            <a:rPr lang="en-US" b="0"/>
            <a:t> </a:t>
          </a:r>
          <a:r>
            <a:rPr lang="en-US" b="0" err="1"/>
            <a:t>väl</a:t>
          </a:r>
          <a:r>
            <a:rPr lang="en-US" b="0"/>
            <a:t>, med </a:t>
          </a:r>
          <a:r>
            <a:rPr lang="en-US" b="0" err="1"/>
            <a:t>mottagarens</a:t>
          </a:r>
          <a:r>
            <a:rPr lang="en-US" b="0"/>
            <a:t> </a:t>
          </a:r>
          <a:r>
            <a:rPr lang="en-US" b="0" err="1"/>
            <a:t>bästa</a:t>
          </a:r>
          <a:r>
            <a:rPr lang="en-US" b="0"/>
            <a:t> </a:t>
          </a:r>
          <a:r>
            <a:rPr lang="en-US" b="0" err="1"/>
            <a:t>i</a:t>
          </a:r>
          <a:r>
            <a:rPr lang="en-US" b="0"/>
            <a:t> </a:t>
          </a:r>
          <a:r>
            <a:rPr lang="en-US" b="0" err="1"/>
            <a:t>åtanke</a:t>
          </a:r>
          <a:endParaRPr lang="en-US" b="0"/>
        </a:p>
      </dgm:t>
    </dgm:pt>
    <dgm:pt modelId="{A9C34B11-3C06-4220-8E39-BAD973AB9EFA}" type="parTrans" cxnId="{EAC67F98-1A39-49CC-95C8-51345761AA21}">
      <dgm:prSet/>
      <dgm:spPr/>
      <dgm:t>
        <a:bodyPr/>
        <a:lstStyle/>
        <a:p>
          <a:endParaRPr lang="en-US"/>
        </a:p>
      </dgm:t>
    </dgm:pt>
    <dgm:pt modelId="{C8807922-96F2-4D2A-B1E2-7BFA150A701E}" type="sibTrans" cxnId="{EAC67F98-1A39-49CC-95C8-51345761AA21}">
      <dgm:prSet/>
      <dgm:spPr/>
      <dgm:t>
        <a:bodyPr/>
        <a:lstStyle/>
        <a:p>
          <a:endParaRPr lang="en-US"/>
        </a:p>
      </dgm:t>
    </dgm:pt>
    <dgm:pt modelId="{35B7A313-B18A-4152-8C14-201A086F1C2A}">
      <dgm:prSet/>
      <dgm:spPr/>
      <dgm:t>
        <a:bodyPr/>
        <a:lstStyle/>
        <a:p>
          <a:r>
            <a:rPr lang="en-US" b="0"/>
            <a:t>Övervägande positiv</a:t>
          </a:r>
        </a:p>
      </dgm:t>
    </dgm:pt>
    <dgm:pt modelId="{41159CC0-5352-401C-BFD8-5401D5F257CE}" type="parTrans" cxnId="{59991B64-67BA-4937-88B6-5C43B6A59D8C}">
      <dgm:prSet/>
      <dgm:spPr/>
      <dgm:t>
        <a:bodyPr/>
        <a:lstStyle/>
        <a:p>
          <a:endParaRPr lang="en-US"/>
        </a:p>
      </dgm:t>
    </dgm:pt>
    <dgm:pt modelId="{4D307133-EE29-44A1-8424-7A7B9E46257B}" type="sibTrans" cxnId="{59991B64-67BA-4937-88B6-5C43B6A59D8C}">
      <dgm:prSet/>
      <dgm:spPr/>
      <dgm:t>
        <a:bodyPr/>
        <a:lstStyle/>
        <a:p>
          <a:endParaRPr lang="en-US"/>
        </a:p>
      </dgm:t>
    </dgm:pt>
    <dgm:pt modelId="{4608A6B5-EC09-3B4A-B000-A8F22AB4DDEB}" type="pres">
      <dgm:prSet presAssocID="{12B42707-3AC8-4F63-83B5-5EBE0E7D727E}" presName="vert0" presStyleCnt="0">
        <dgm:presLayoutVars>
          <dgm:dir/>
          <dgm:animOne val="branch"/>
          <dgm:animLvl val="lvl"/>
        </dgm:presLayoutVars>
      </dgm:prSet>
      <dgm:spPr/>
    </dgm:pt>
    <dgm:pt modelId="{8FECFE90-65DD-EC48-AB19-10FA2D61E39A}" type="pres">
      <dgm:prSet presAssocID="{3EDB487E-5DD5-42D2-B831-F5E0DC228E1C}" presName="thickLine" presStyleLbl="alignNode1" presStyleIdx="0" presStyleCnt="9"/>
      <dgm:spPr/>
    </dgm:pt>
    <dgm:pt modelId="{9FC0F9E1-22A9-7141-8AC7-F706217F7F5D}" type="pres">
      <dgm:prSet presAssocID="{3EDB487E-5DD5-42D2-B831-F5E0DC228E1C}" presName="horz1" presStyleCnt="0"/>
      <dgm:spPr/>
    </dgm:pt>
    <dgm:pt modelId="{56799097-7AB6-6644-AF0B-60804D262C3B}" type="pres">
      <dgm:prSet presAssocID="{3EDB487E-5DD5-42D2-B831-F5E0DC228E1C}" presName="tx1" presStyleLbl="revTx" presStyleIdx="0" presStyleCnt="9"/>
      <dgm:spPr/>
    </dgm:pt>
    <dgm:pt modelId="{33AC2A7E-10DA-EB47-9859-F16D591F148E}" type="pres">
      <dgm:prSet presAssocID="{3EDB487E-5DD5-42D2-B831-F5E0DC228E1C}" presName="vert1" presStyleCnt="0"/>
      <dgm:spPr/>
    </dgm:pt>
    <dgm:pt modelId="{7F601B8A-C0A5-8445-8829-2DE86771FE2E}" type="pres">
      <dgm:prSet presAssocID="{6987A965-51B2-48EF-BB26-257495C855B8}" presName="thickLine" presStyleLbl="alignNode1" presStyleIdx="1" presStyleCnt="9"/>
      <dgm:spPr/>
    </dgm:pt>
    <dgm:pt modelId="{88873A8D-F920-AB4C-A32A-AB671030B2D9}" type="pres">
      <dgm:prSet presAssocID="{6987A965-51B2-48EF-BB26-257495C855B8}" presName="horz1" presStyleCnt="0"/>
      <dgm:spPr/>
    </dgm:pt>
    <dgm:pt modelId="{EFF7C1E8-F2A1-6441-9EB1-CA4EB221CC64}" type="pres">
      <dgm:prSet presAssocID="{6987A965-51B2-48EF-BB26-257495C855B8}" presName="tx1" presStyleLbl="revTx" presStyleIdx="1" presStyleCnt="9"/>
      <dgm:spPr/>
    </dgm:pt>
    <dgm:pt modelId="{D4D81DBF-BAD9-9543-AB49-9D2E029DDB05}" type="pres">
      <dgm:prSet presAssocID="{6987A965-51B2-48EF-BB26-257495C855B8}" presName="vert1" presStyleCnt="0"/>
      <dgm:spPr/>
    </dgm:pt>
    <dgm:pt modelId="{AF5C2750-2799-364A-87A6-B4B271179E95}" type="pres">
      <dgm:prSet presAssocID="{27D85A99-F096-475C-B0C9-77AE22DF0A08}" presName="thickLine" presStyleLbl="alignNode1" presStyleIdx="2" presStyleCnt="9"/>
      <dgm:spPr/>
    </dgm:pt>
    <dgm:pt modelId="{9B647278-DBF8-0848-BA2E-865F7AE29CDA}" type="pres">
      <dgm:prSet presAssocID="{27D85A99-F096-475C-B0C9-77AE22DF0A08}" presName="horz1" presStyleCnt="0"/>
      <dgm:spPr/>
    </dgm:pt>
    <dgm:pt modelId="{8FBE3229-F9E0-5D4C-8ADF-F2FC2DF02E8B}" type="pres">
      <dgm:prSet presAssocID="{27D85A99-F096-475C-B0C9-77AE22DF0A08}" presName="tx1" presStyleLbl="revTx" presStyleIdx="2" presStyleCnt="9"/>
      <dgm:spPr/>
    </dgm:pt>
    <dgm:pt modelId="{7D3F4719-C63F-604C-ADA9-FACF099FBE84}" type="pres">
      <dgm:prSet presAssocID="{27D85A99-F096-475C-B0C9-77AE22DF0A08}" presName="vert1" presStyleCnt="0"/>
      <dgm:spPr/>
    </dgm:pt>
    <dgm:pt modelId="{CBB4232A-B128-B249-B835-989AB4095412}" type="pres">
      <dgm:prSet presAssocID="{5CDD63EC-0ED3-4E1D-91C0-7D704772F4A9}" presName="thickLine" presStyleLbl="alignNode1" presStyleIdx="3" presStyleCnt="9"/>
      <dgm:spPr/>
    </dgm:pt>
    <dgm:pt modelId="{FC143938-A64A-D649-A03D-31B8B7BFE366}" type="pres">
      <dgm:prSet presAssocID="{5CDD63EC-0ED3-4E1D-91C0-7D704772F4A9}" presName="horz1" presStyleCnt="0"/>
      <dgm:spPr/>
    </dgm:pt>
    <dgm:pt modelId="{70A923BD-8933-4F42-A458-7188388EAF4B}" type="pres">
      <dgm:prSet presAssocID="{5CDD63EC-0ED3-4E1D-91C0-7D704772F4A9}" presName="tx1" presStyleLbl="revTx" presStyleIdx="3" presStyleCnt="9"/>
      <dgm:spPr/>
    </dgm:pt>
    <dgm:pt modelId="{03811BBA-2AD4-DC49-9DAC-6261919BA50A}" type="pres">
      <dgm:prSet presAssocID="{5CDD63EC-0ED3-4E1D-91C0-7D704772F4A9}" presName="vert1" presStyleCnt="0"/>
      <dgm:spPr/>
    </dgm:pt>
    <dgm:pt modelId="{EFC86463-4C39-AF48-B6FD-B49446ACC128}" type="pres">
      <dgm:prSet presAssocID="{735B3CBF-B6EE-4389-A3AA-3D53F220EE9D}" presName="thickLine" presStyleLbl="alignNode1" presStyleIdx="4" presStyleCnt="9"/>
      <dgm:spPr/>
    </dgm:pt>
    <dgm:pt modelId="{68501514-4402-5A41-83C2-0F6CF167F615}" type="pres">
      <dgm:prSet presAssocID="{735B3CBF-B6EE-4389-A3AA-3D53F220EE9D}" presName="horz1" presStyleCnt="0"/>
      <dgm:spPr/>
    </dgm:pt>
    <dgm:pt modelId="{1A78FC06-8FE5-2548-952B-126E858632D0}" type="pres">
      <dgm:prSet presAssocID="{735B3CBF-B6EE-4389-A3AA-3D53F220EE9D}" presName="tx1" presStyleLbl="revTx" presStyleIdx="4" presStyleCnt="9"/>
      <dgm:spPr/>
    </dgm:pt>
    <dgm:pt modelId="{D8D49F0C-4761-E94C-9214-2495B3EDC7E9}" type="pres">
      <dgm:prSet presAssocID="{735B3CBF-B6EE-4389-A3AA-3D53F220EE9D}" presName="vert1" presStyleCnt="0"/>
      <dgm:spPr/>
    </dgm:pt>
    <dgm:pt modelId="{999024DC-734C-324B-ADB5-B749BBF4AF1D}" type="pres">
      <dgm:prSet presAssocID="{7402003D-B051-427C-B875-615C064A16F2}" presName="thickLine" presStyleLbl="alignNode1" presStyleIdx="5" presStyleCnt="9"/>
      <dgm:spPr/>
    </dgm:pt>
    <dgm:pt modelId="{65312BEE-AE38-E542-BAEE-9A4B6466B1E9}" type="pres">
      <dgm:prSet presAssocID="{7402003D-B051-427C-B875-615C064A16F2}" presName="horz1" presStyleCnt="0"/>
      <dgm:spPr/>
    </dgm:pt>
    <dgm:pt modelId="{9E8DF3B3-19E1-124A-8C78-99026B223E7F}" type="pres">
      <dgm:prSet presAssocID="{7402003D-B051-427C-B875-615C064A16F2}" presName="tx1" presStyleLbl="revTx" presStyleIdx="5" presStyleCnt="9"/>
      <dgm:spPr/>
    </dgm:pt>
    <dgm:pt modelId="{0B4D7B22-DB38-C542-8694-7414B23F8D47}" type="pres">
      <dgm:prSet presAssocID="{7402003D-B051-427C-B875-615C064A16F2}" presName="vert1" presStyleCnt="0"/>
      <dgm:spPr/>
    </dgm:pt>
    <dgm:pt modelId="{076C7BC0-6242-0446-A575-519E54D2BF1C}" type="pres">
      <dgm:prSet presAssocID="{77A7F18C-30E7-4CE3-9AF2-FBAD795E9B51}" presName="thickLine" presStyleLbl="alignNode1" presStyleIdx="6" presStyleCnt="9"/>
      <dgm:spPr/>
    </dgm:pt>
    <dgm:pt modelId="{43381B87-DE44-8B42-8C03-ADD77D203B00}" type="pres">
      <dgm:prSet presAssocID="{77A7F18C-30E7-4CE3-9AF2-FBAD795E9B51}" presName="horz1" presStyleCnt="0"/>
      <dgm:spPr/>
    </dgm:pt>
    <dgm:pt modelId="{571AF8D3-B79E-2B44-AE3C-99CD47F3EB3F}" type="pres">
      <dgm:prSet presAssocID="{77A7F18C-30E7-4CE3-9AF2-FBAD795E9B51}" presName="tx1" presStyleLbl="revTx" presStyleIdx="6" presStyleCnt="9"/>
      <dgm:spPr/>
    </dgm:pt>
    <dgm:pt modelId="{2380CDC2-4B23-8F49-8631-4079E307059B}" type="pres">
      <dgm:prSet presAssocID="{77A7F18C-30E7-4CE3-9AF2-FBAD795E9B51}" presName="vert1" presStyleCnt="0"/>
      <dgm:spPr/>
    </dgm:pt>
    <dgm:pt modelId="{5A557857-A74B-C245-B63F-1BD09415FC93}" type="pres">
      <dgm:prSet presAssocID="{FA61B777-2C9B-4AD8-89D9-3FC847E1F59E}" presName="thickLine" presStyleLbl="alignNode1" presStyleIdx="7" presStyleCnt="9"/>
      <dgm:spPr/>
    </dgm:pt>
    <dgm:pt modelId="{50F7019E-F9AC-904D-8975-6AC22AC36D7B}" type="pres">
      <dgm:prSet presAssocID="{FA61B777-2C9B-4AD8-89D9-3FC847E1F59E}" presName="horz1" presStyleCnt="0"/>
      <dgm:spPr/>
    </dgm:pt>
    <dgm:pt modelId="{007510E4-E2E6-9742-B6C1-7A934F16C2AF}" type="pres">
      <dgm:prSet presAssocID="{FA61B777-2C9B-4AD8-89D9-3FC847E1F59E}" presName="tx1" presStyleLbl="revTx" presStyleIdx="7" presStyleCnt="9"/>
      <dgm:spPr/>
    </dgm:pt>
    <dgm:pt modelId="{1F6509B6-46AF-B542-BE22-8602D4E4D078}" type="pres">
      <dgm:prSet presAssocID="{FA61B777-2C9B-4AD8-89D9-3FC847E1F59E}" presName="vert1" presStyleCnt="0"/>
      <dgm:spPr/>
    </dgm:pt>
    <dgm:pt modelId="{E5C2B633-6113-DD4A-BC0D-7F0A9DF29483}" type="pres">
      <dgm:prSet presAssocID="{35B7A313-B18A-4152-8C14-201A086F1C2A}" presName="thickLine" presStyleLbl="alignNode1" presStyleIdx="8" presStyleCnt="9"/>
      <dgm:spPr/>
    </dgm:pt>
    <dgm:pt modelId="{9838BC17-A2FC-0042-953D-4250B5268680}" type="pres">
      <dgm:prSet presAssocID="{35B7A313-B18A-4152-8C14-201A086F1C2A}" presName="horz1" presStyleCnt="0"/>
      <dgm:spPr/>
    </dgm:pt>
    <dgm:pt modelId="{6CE94B68-8DA4-EB49-82E3-76C6CD6CFD5C}" type="pres">
      <dgm:prSet presAssocID="{35B7A313-B18A-4152-8C14-201A086F1C2A}" presName="tx1" presStyleLbl="revTx" presStyleIdx="8" presStyleCnt="9"/>
      <dgm:spPr/>
    </dgm:pt>
    <dgm:pt modelId="{AFD8BDDA-AFEE-0D47-80C1-3ADD73736B1F}" type="pres">
      <dgm:prSet presAssocID="{35B7A313-B18A-4152-8C14-201A086F1C2A}" presName="vert1" presStyleCnt="0"/>
      <dgm:spPr/>
    </dgm:pt>
  </dgm:ptLst>
  <dgm:cxnLst>
    <dgm:cxn modelId="{54E7CE06-0570-014D-BF78-1B0D0B101E48}" type="presOf" srcId="{77A7F18C-30E7-4CE3-9AF2-FBAD795E9B51}" destId="{571AF8D3-B79E-2B44-AE3C-99CD47F3EB3F}" srcOrd="0" destOrd="0" presId="urn:microsoft.com/office/officeart/2008/layout/LinedList"/>
    <dgm:cxn modelId="{6734400D-CFFE-4B45-8E78-3747F112E095}" type="presOf" srcId="{27D85A99-F096-475C-B0C9-77AE22DF0A08}" destId="{8FBE3229-F9E0-5D4C-8ADF-F2FC2DF02E8B}" srcOrd="0" destOrd="0" presId="urn:microsoft.com/office/officeart/2008/layout/LinedList"/>
    <dgm:cxn modelId="{86377F0D-AB00-2841-AB7E-C75FE635FD43}" type="presOf" srcId="{12B42707-3AC8-4F63-83B5-5EBE0E7D727E}" destId="{4608A6B5-EC09-3B4A-B000-A8F22AB4DDEB}" srcOrd="0" destOrd="0" presId="urn:microsoft.com/office/officeart/2008/layout/LinedList"/>
    <dgm:cxn modelId="{33DF441C-28E1-4E9F-BC0E-7EC5FFD24CAE}" srcId="{12B42707-3AC8-4F63-83B5-5EBE0E7D727E}" destId="{7402003D-B051-427C-B875-615C064A16F2}" srcOrd="5" destOrd="0" parTransId="{9207F65A-6232-4883-923A-862711C4568C}" sibTransId="{6F6C3D3C-9A58-4F90-9B37-6069071C5D0D}"/>
    <dgm:cxn modelId="{33805B61-2AC7-DE48-B701-9D7FCBC9F547}" type="presOf" srcId="{6987A965-51B2-48EF-BB26-257495C855B8}" destId="{EFF7C1E8-F2A1-6441-9EB1-CA4EB221CC64}" srcOrd="0" destOrd="0" presId="urn:microsoft.com/office/officeart/2008/layout/LinedList"/>
    <dgm:cxn modelId="{B6BBDD61-9471-854A-9D2A-E85676AF4B78}" type="presOf" srcId="{735B3CBF-B6EE-4389-A3AA-3D53F220EE9D}" destId="{1A78FC06-8FE5-2548-952B-126E858632D0}" srcOrd="0" destOrd="0" presId="urn:microsoft.com/office/officeart/2008/layout/LinedList"/>
    <dgm:cxn modelId="{59991B64-67BA-4937-88B6-5C43B6A59D8C}" srcId="{12B42707-3AC8-4F63-83B5-5EBE0E7D727E}" destId="{35B7A313-B18A-4152-8C14-201A086F1C2A}" srcOrd="8" destOrd="0" parTransId="{41159CC0-5352-401C-BFD8-5401D5F257CE}" sibTransId="{4D307133-EE29-44A1-8424-7A7B9E46257B}"/>
    <dgm:cxn modelId="{242B0883-BBF9-8B4E-ACF1-97E79BD8FA4C}" type="presOf" srcId="{35B7A313-B18A-4152-8C14-201A086F1C2A}" destId="{6CE94B68-8DA4-EB49-82E3-76C6CD6CFD5C}" srcOrd="0" destOrd="0" presId="urn:microsoft.com/office/officeart/2008/layout/LinedList"/>
    <dgm:cxn modelId="{4E710194-34D9-A54D-86A4-11DFFF0E6FBC}" type="presOf" srcId="{3EDB487E-5DD5-42D2-B831-F5E0DC228E1C}" destId="{56799097-7AB6-6644-AF0B-60804D262C3B}" srcOrd="0" destOrd="0" presId="urn:microsoft.com/office/officeart/2008/layout/LinedList"/>
    <dgm:cxn modelId="{EAC67F98-1A39-49CC-95C8-51345761AA21}" srcId="{12B42707-3AC8-4F63-83B5-5EBE0E7D727E}" destId="{FA61B777-2C9B-4AD8-89D9-3FC847E1F59E}" srcOrd="7" destOrd="0" parTransId="{A9C34B11-3C06-4220-8E39-BAD973AB9EFA}" sibTransId="{C8807922-96F2-4D2A-B1E2-7BFA150A701E}"/>
    <dgm:cxn modelId="{29ADAF9D-7FF3-4FFE-AB61-625716F47030}" srcId="{12B42707-3AC8-4F63-83B5-5EBE0E7D727E}" destId="{6987A965-51B2-48EF-BB26-257495C855B8}" srcOrd="1" destOrd="0" parTransId="{429126E6-E557-48AF-8E92-1B47E4B34888}" sibTransId="{59141AC3-1905-4CA5-B3FC-5800D0916C42}"/>
    <dgm:cxn modelId="{F3F0FBB9-4325-4C20-9CBC-73060735539B}" srcId="{12B42707-3AC8-4F63-83B5-5EBE0E7D727E}" destId="{5CDD63EC-0ED3-4E1D-91C0-7D704772F4A9}" srcOrd="3" destOrd="0" parTransId="{20048894-BEF3-4E39-81FE-5C592D131772}" sibTransId="{E3527CEA-D1DC-4BF0-8C02-9A5A7AA7EF8F}"/>
    <dgm:cxn modelId="{E979ACCB-7987-CE43-9CFB-C65C376D7934}" type="presOf" srcId="{5CDD63EC-0ED3-4E1D-91C0-7D704772F4A9}" destId="{70A923BD-8933-4F42-A458-7188388EAF4B}" srcOrd="0" destOrd="0" presId="urn:microsoft.com/office/officeart/2008/layout/LinedList"/>
    <dgm:cxn modelId="{7DDBADD4-24AF-4854-8F03-AF63E3A3F589}" srcId="{12B42707-3AC8-4F63-83B5-5EBE0E7D727E}" destId="{735B3CBF-B6EE-4389-A3AA-3D53F220EE9D}" srcOrd="4" destOrd="0" parTransId="{E10AFEA4-1BB4-4CAA-BF79-489F0B67FFFB}" sibTransId="{9080C25E-476F-4B5C-B3F3-64A119ED39DE}"/>
    <dgm:cxn modelId="{78D2BDD4-F20E-4F23-8D3D-7B96C79B8719}" srcId="{12B42707-3AC8-4F63-83B5-5EBE0E7D727E}" destId="{3EDB487E-5DD5-42D2-B831-F5E0DC228E1C}" srcOrd="0" destOrd="0" parTransId="{BC729B4F-5ABA-47D6-AA38-FE3520EA2613}" sibTransId="{C654D3BC-1CD4-46CA-8264-513EA0F7BAD2}"/>
    <dgm:cxn modelId="{3EF987DA-5314-439D-9381-856154A2BA75}" srcId="{12B42707-3AC8-4F63-83B5-5EBE0E7D727E}" destId="{77A7F18C-30E7-4CE3-9AF2-FBAD795E9B51}" srcOrd="6" destOrd="0" parTransId="{785D8603-05CD-4D0E-ABE5-6EBDA14AA60E}" sibTransId="{35D70E1B-4C8D-4BEC-8D51-04D45149486E}"/>
    <dgm:cxn modelId="{60905EDD-4B8B-F048-9D7B-7FFA7C845B3C}" type="presOf" srcId="{FA61B777-2C9B-4AD8-89D9-3FC847E1F59E}" destId="{007510E4-E2E6-9742-B6C1-7A934F16C2AF}" srcOrd="0" destOrd="0" presId="urn:microsoft.com/office/officeart/2008/layout/LinedList"/>
    <dgm:cxn modelId="{4E342EE2-421E-4BBC-A749-8A1961EAA561}" srcId="{12B42707-3AC8-4F63-83B5-5EBE0E7D727E}" destId="{27D85A99-F096-475C-B0C9-77AE22DF0A08}" srcOrd="2" destOrd="0" parTransId="{44CF4410-C280-40AE-BCB4-3EB3C6955053}" sibTransId="{63B1E6DA-9785-4AC9-8DE6-F0E5343E19FE}"/>
    <dgm:cxn modelId="{948836FD-E837-1D45-A494-C80472C25E63}" type="presOf" srcId="{7402003D-B051-427C-B875-615C064A16F2}" destId="{9E8DF3B3-19E1-124A-8C78-99026B223E7F}" srcOrd="0" destOrd="0" presId="urn:microsoft.com/office/officeart/2008/layout/LinedList"/>
    <dgm:cxn modelId="{884AFC32-5026-8049-9190-C10F36423464}" type="presParOf" srcId="{4608A6B5-EC09-3B4A-B000-A8F22AB4DDEB}" destId="{8FECFE90-65DD-EC48-AB19-10FA2D61E39A}" srcOrd="0" destOrd="0" presId="urn:microsoft.com/office/officeart/2008/layout/LinedList"/>
    <dgm:cxn modelId="{FEC045B2-820B-6B42-9C5D-0A4FAC4F9FBC}" type="presParOf" srcId="{4608A6B5-EC09-3B4A-B000-A8F22AB4DDEB}" destId="{9FC0F9E1-22A9-7141-8AC7-F706217F7F5D}" srcOrd="1" destOrd="0" presId="urn:microsoft.com/office/officeart/2008/layout/LinedList"/>
    <dgm:cxn modelId="{EB0ECDC8-D36D-4348-A495-96AF70D8CEDE}" type="presParOf" srcId="{9FC0F9E1-22A9-7141-8AC7-F706217F7F5D}" destId="{56799097-7AB6-6644-AF0B-60804D262C3B}" srcOrd="0" destOrd="0" presId="urn:microsoft.com/office/officeart/2008/layout/LinedList"/>
    <dgm:cxn modelId="{A6749CD4-88AD-4840-9747-DE2A636B1C25}" type="presParOf" srcId="{9FC0F9E1-22A9-7141-8AC7-F706217F7F5D}" destId="{33AC2A7E-10DA-EB47-9859-F16D591F148E}" srcOrd="1" destOrd="0" presId="urn:microsoft.com/office/officeart/2008/layout/LinedList"/>
    <dgm:cxn modelId="{18B17997-F177-7B4F-91AE-D65C3FB07695}" type="presParOf" srcId="{4608A6B5-EC09-3B4A-B000-A8F22AB4DDEB}" destId="{7F601B8A-C0A5-8445-8829-2DE86771FE2E}" srcOrd="2" destOrd="0" presId="urn:microsoft.com/office/officeart/2008/layout/LinedList"/>
    <dgm:cxn modelId="{1314069A-DCE2-7E44-8515-F4315C026A31}" type="presParOf" srcId="{4608A6B5-EC09-3B4A-B000-A8F22AB4DDEB}" destId="{88873A8D-F920-AB4C-A32A-AB671030B2D9}" srcOrd="3" destOrd="0" presId="urn:microsoft.com/office/officeart/2008/layout/LinedList"/>
    <dgm:cxn modelId="{F1B2DCEE-7327-2E49-BDB7-D18CBA3DB7C4}" type="presParOf" srcId="{88873A8D-F920-AB4C-A32A-AB671030B2D9}" destId="{EFF7C1E8-F2A1-6441-9EB1-CA4EB221CC64}" srcOrd="0" destOrd="0" presId="urn:microsoft.com/office/officeart/2008/layout/LinedList"/>
    <dgm:cxn modelId="{CE628E50-1F59-344E-8BC5-04B018B98E57}" type="presParOf" srcId="{88873A8D-F920-AB4C-A32A-AB671030B2D9}" destId="{D4D81DBF-BAD9-9543-AB49-9D2E029DDB05}" srcOrd="1" destOrd="0" presId="urn:microsoft.com/office/officeart/2008/layout/LinedList"/>
    <dgm:cxn modelId="{D2648976-D5B2-9D45-90E6-860498819B17}" type="presParOf" srcId="{4608A6B5-EC09-3B4A-B000-A8F22AB4DDEB}" destId="{AF5C2750-2799-364A-87A6-B4B271179E95}" srcOrd="4" destOrd="0" presId="urn:microsoft.com/office/officeart/2008/layout/LinedList"/>
    <dgm:cxn modelId="{6E66A7B9-7397-FD43-AFE9-1B5EF060B05C}" type="presParOf" srcId="{4608A6B5-EC09-3B4A-B000-A8F22AB4DDEB}" destId="{9B647278-DBF8-0848-BA2E-865F7AE29CDA}" srcOrd="5" destOrd="0" presId="urn:microsoft.com/office/officeart/2008/layout/LinedList"/>
    <dgm:cxn modelId="{34DA017D-AE51-274B-AC14-236F8C661FC3}" type="presParOf" srcId="{9B647278-DBF8-0848-BA2E-865F7AE29CDA}" destId="{8FBE3229-F9E0-5D4C-8ADF-F2FC2DF02E8B}" srcOrd="0" destOrd="0" presId="urn:microsoft.com/office/officeart/2008/layout/LinedList"/>
    <dgm:cxn modelId="{3A214C39-4686-274C-AD19-BBEFAF197A97}" type="presParOf" srcId="{9B647278-DBF8-0848-BA2E-865F7AE29CDA}" destId="{7D3F4719-C63F-604C-ADA9-FACF099FBE84}" srcOrd="1" destOrd="0" presId="urn:microsoft.com/office/officeart/2008/layout/LinedList"/>
    <dgm:cxn modelId="{51919FA9-EC82-284D-BE9A-5842F63D8B3D}" type="presParOf" srcId="{4608A6B5-EC09-3B4A-B000-A8F22AB4DDEB}" destId="{CBB4232A-B128-B249-B835-989AB4095412}" srcOrd="6" destOrd="0" presId="urn:microsoft.com/office/officeart/2008/layout/LinedList"/>
    <dgm:cxn modelId="{907BAB16-AF46-4840-B4BA-0D1367752AF1}" type="presParOf" srcId="{4608A6B5-EC09-3B4A-B000-A8F22AB4DDEB}" destId="{FC143938-A64A-D649-A03D-31B8B7BFE366}" srcOrd="7" destOrd="0" presId="urn:microsoft.com/office/officeart/2008/layout/LinedList"/>
    <dgm:cxn modelId="{DF68E126-C05C-AD47-AD0A-9CE760D6775E}" type="presParOf" srcId="{FC143938-A64A-D649-A03D-31B8B7BFE366}" destId="{70A923BD-8933-4F42-A458-7188388EAF4B}" srcOrd="0" destOrd="0" presId="urn:microsoft.com/office/officeart/2008/layout/LinedList"/>
    <dgm:cxn modelId="{8744240E-ADE1-9D44-9F78-B2C83AF02D56}" type="presParOf" srcId="{FC143938-A64A-D649-A03D-31B8B7BFE366}" destId="{03811BBA-2AD4-DC49-9DAC-6261919BA50A}" srcOrd="1" destOrd="0" presId="urn:microsoft.com/office/officeart/2008/layout/LinedList"/>
    <dgm:cxn modelId="{FE810D68-832F-044A-8964-683E71A8AB07}" type="presParOf" srcId="{4608A6B5-EC09-3B4A-B000-A8F22AB4DDEB}" destId="{EFC86463-4C39-AF48-B6FD-B49446ACC128}" srcOrd="8" destOrd="0" presId="urn:microsoft.com/office/officeart/2008/layout/LinedList"/>
    <dgm:cxn modelId="{FE633C89-AE0E-2740-A075-CB426753F6AC}" type="presParOf" srcId="{4608A6B5-EC09-3B4A-B000-A8F22AB4DDEB}" destId="{68501514-4402-5A41-83C2-0F6CF167F615}" srcOrd="9" destOrd="0" presId="urn:microsoft.com/office/officeart/2008/layout/LinedList"/>
    <dgm:cxn modelId="{BF55527F-2978-F84B-8C96-7D4AD841E693}" type="presParOf" srcId="{68501514-4402-5A41-83C2-0F6CF167F615}" destId="{1A78FC06-8FE5-2548-952B-126E858632D0}" srcOrd="0" destOrd="0" presId="urn:microsoft.com/office/officeart/2008/layout/LinedList"/>
    <dgm:cxn modelId="{EDE5F9C1-3276-7241-A6CC-E5FCAB7B9C95}" type="presParOf" srcId="{68501514-4402-5A41-83C2-0F6CF167F615}" destId="{D8D49F0C-4761-E94C-9214-2495B3EDC7E9}" srcOrd="1" destOrd="0" presId="urn:microsoft.com/office/officeart/2008/layout/LinedList"/>
    <dgm:cxn modelId="{AABB4F5C-86FE-6A44-B0E4-55EA78B3A0E6}" type="presParOf" srcId="{4608A6B5-EC09-3B4A-B000-A8F22AB4DDEB}" destId="{999024DC-734C-324B-ADB5-B749BBF4AF1D}" srcOrd="10" destOrd="0" presId="urn:microsoft.com/office/officeart/2008/layout/LinedList"/>
    <dgm:cxn modelId="{6E0A2563-0ED0-1841-8DBB-38D627864A29}" type="presParOf" srcId="{4608A6B5-EC09-3B4A-B000-A8F22AB4DDEB}" destId="{65312BEE-AE38-E542-BAEE-9A4B6466B1E9}" srcOrd="11" destOrd="0" presId="urn:microsoft.com/office/officeart/2008/layout/LinedList"/>
    <dgm:cxn modelId="{13EB4DFC-F8F8-F84E-8760-014BD217BF97}" type="presParOf" srcId="{65312BEE-AE38-E542-BAEE-9A4B6466B1E9}" destId="{9E8DF3B3-19E1-124A-8C78-99026B223E7F}" srcOrd="0" destOrd="0" presId="urn:microsoft.com/office/officeart/2008/layout/LinedList"/>
    <dgm:cxn modelId="{A22C67AC-8983-C547-BE05-9C945F5BE77C}" type="presParOf" srcId="{65312BEE-AE38-E542-BAEE-9A4B6466B1E9}" destId="{0B4D7B22-DB38-C542-8694-7414B23F8D47}" srcOrd="1" destOrd="0" presId="urn:microsoft.com/office/officeart/2008/layout/LinedList"/>
    <dgm:cxn modelId="{F2AB812C-137E-8F41-A2D5-7578ACAC6266}" type="presParOf" srcId="{4608A6B5-EC09-3B4A-B000-A8F22AB4DDEB}" destId="{076C7BC0-6242-0446-A575-519E54D2BF1C}" srcOrd="12" destOrd="0" presId="urn:microsoft.com/office/officeart/2008/layout/LinedList"/>
    <dgm:cxn modelId="{FEFE5EE5-990F-B84E-82B8-7A841D127A43}" type="presParOf" srcId="{4608A6B5-EC09-3B4A-B000-A8F22AB4DDEB}" destId="{43381B87-DE44-8B42-8C03-ADD77D203B00}" srcOrd="13" destOrd="0" presId="urn:microsoft.com/office/officeart/2008/layout/LinedList"/>
    <dgm:cxn modelId="{920F4310-90E6-E740-8165-345ECB5C695C}" type="presParOf" srcId="{43381B87-DE44-8B42-8C03-ADD77D203B00}" destId="{571AF8D3-B79E-2B44-AE3C-99CD47F3EB3F}" srcOrd="0" destOrd="0" presId="urn:microsoft.com/office/officeart/2008/layout/LinedList"/>
    <dgm:cxn modelId="{F6AB4378-27BC-7841-9C41-FAC1F54B720F}" type="presParOf" srcId="{43381B87-DE44-8B42-8C03-ADD77D203B00}" destId="{2380CDC2-4B23-8F49-8631-4079E307059B}" srcOrd="1" destOrd="0" presId="urn:microsoft.com/office/officeart/2008/layout/LinedList"/>
    <dgm:cxn modelId="{0F62463F-2790-1E43-9AFA-EA72470C2FD8}" type="presParOf" srcId="{4608A6B5-EC09-3B4A-B000-A8F22AB4DDEB}" destId="{5A557857-A74B-C245-B63F-1BD09415FC93}" srcOrd="14" destOrd="0" presId="urn:microsoft.com/office/officeart/2008/layout/LinedList"/>
    <dgm:cxn modelId="{ED53C42E-71B8-544F-B0E9-4F54AFC83A3E}" type="presParOf" srcId="{4608A6B5-EC09-3B4A-B000-A8F22AB4DDEB}" destId="{50F7019E-F9AC-904D-8975-6AC22AC36D7B}" srcOrd="15" destOrd="0" presId="urn:microsoft.com/office/officeart/2008/layout/LinedList"/>
    <dgm:cxn modelId="{7004DEF3-0ABF-3B4E-905C-68CAB3016530}" type="presParOf" srcId="{50F7019E-F9AC-904D-8975-6AC22AC36D7B}" destId="{007510E4-E2E6-9742-B6C1-7A934F16C2AF}" srcOrd="0" destOrd="0" presId="urn:microsoft.com/office/officeart/2008/layout/LinedList"/>
    <dgm:cxn modelId="{F6874379-DB21-384D-8CDA-60145D874DD9}" type="presParOf" srcId="{50F7019E-F9AC-904D-8975-6AC22AC36D7B}" destId="{1F6509B6-46AF-B542-BE22-8602D4E4D078}" srcOrd="1" destOrd="0" presId="urn:microsoft.com/office/officeart/2008/layout/LinedList"/>
    <dgm:cxn modelId="{84792593-E9D3-C44E-8103-504427E1EE0C}" type="presParOf" srcId="{4608A6B5-EC09-3B4A-B000-A8F22AB4DDEB}" destId="{E5C2B633-6113-DD4A-BC0D-7F0A9DF29483}" srcOrd="16" destOrd="0" presId="urn:microsoft.com/office/officeart/2008/layout/LinedList"/>
    <dgm:cxn modelId="{67B57779-F348-8B44-9BC5-4DC092104F07}" type="presParOf" srcId="{4608A6B5-EC09-3B4A-B000-A8F22AB4DDEB}" destId="{9838BC17-A2FC-0042-953D-4250B5268680}" srcOrd="17" destOrd="0" presId="urn:microsoft.com/office/officeart/2008/layout/LinedList"/>
    <dgm:cxn modelId="{5730DAE9-C220-7843-AFBE-9E3B85D45EC0}" type="presParOf" srcId="{9838BC17-A2FC-0042-953D-4250B5268680}" destId="{6CE94B68-8DA4-EB49-82E3-76C6CD6CFD5C}" srcOrd="0" destOrd="0" presId="urn:microsoft.com/office/officeart/2008/layout/LinedList"/>
    <dgm:cxn modelId="{75A7C2F8-D80E-CB47-B49D-7CD6E3CF5C22}" type="presParOf" srcId="{9838BC17-A2FC-0042-953D-4250B5268680}" destId="{AFD8BDDA-AFEE-0D47-80C1-3ADD73736B1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D4E9865-DB75-4507-B4A8-C95802D6D4F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sv-SE"/>
        </a:p>
      </dgm:t>
    </dgm:pt>
    <dgm:pt modelId="{F593E880-5E0C-45E0-BF5F-2C5B26C1D302}">
      <dgm:prSet phldrT="[Text]"/>
      <dgm:spPr/>
      <dgm:t>
        <a:bodyPr/>
        <a:lstStyle/>
        <a:p>
          <a:r>
            <a:rPr lang="sv-SE"/>
            <a:t>FEEDBACK: </a:t>
          </a:r>
          <a:r>
            <a:rPr lang="sv-SE">
              <a:solidFill>
                <a:schemeClr val="bg1"/>
              </a:solidFill>
            </a:rPr>
            <a:t>Dåtid</a:t>
          </a:r>
        </a:p>
      </dgm:t>
    </dgm:pt>
    <dgm:pt modelId="{5D3F4C05-4816-41E7-815F-7F7036626E78}" type="parTrans" cxnId="{372E57E9-B168-42B1-BE90-38A4F37270F0}">
      <dgm:prSet/>
      <dgm:spPr/>
      <dgm:t>
        <a:bodyPr/>
        <a:lstStyle/>
        <a:p>
          <a:endParaRPr lang="sv-SE"/>
        </a:p>
      </dgm:t>
    </dgm:pt>
    <dgm:pt modelId="{29AE2885-2074-4D7D-B45E-4DDA1A39ACC5}" type="sibTrans" cxnId="{372E57E9-B168-42B1-BE90-38A4F37270F0}">
      <dgm:prSet/>
      <dgm:spPr/>
      <dgm:t>
        <a:bodyPr/>
        <a:lstStyle/>
        <a:p>
          <a:endParaRPr lang="sv-SE"/>
        </a:p>
      </dgm:t>
    </dgm:pt>
    <dgm:pt modelId="{CBA8A0E5-FFCB-438A-BF0C-C697AAC8816D}">
      <dgm:prSet phldrT="[Text]"/>
      <dgm:spPr/>
      <dgm:t>
        <a:bodyPr/>
        <a:lstStyle/>
        <a:p>
          <a:r>
            <a:rPr lang="sv-SE"/>
            <a:t>Att ge feedback är att ge en person information, som beskriver hur du uppfattat dennes beteende i en given aktivitet, för att utvecklas framåt.</a:t>
          </a:r>
        </a:p>
      </dgm:t>
    </dgm:pt>
    <dgm:pt modelId="{C20C2730-5BCD-4B6D-BF03-2A4F5C02FE97}" type="parTrans" cxnId="{BA6ACC68-6BA8-4A13-A324-1923078AFB79}">
      <dgm:prSet/>
      <dgm:spPr/>
      <dgm:t>
        <a:bodyPr/>
        <a:lstStyle/>
        <a:p>
          <a:endParaRPr lang="sv-SE"/>
        </a:p>
      </dgm:t>
    </dgm:pt>
    <dgm:pt modelId="{04BAFC01-D941-4363-A351-18B2356430C4}" type="sibTrans" cxnId="{BA6ACC68-6BA8-4A13-A324-1923078AFB79}">
      <dgm:prSet/>
      <dgm:spPr/>
      <dgm:t>
        <a:bodyPr/>
        <a:lstStyle/>
        <a:p>
          <a:endParaRPr lang="sv-SE"/>
        </a:p>
      </dgm:t>
    </dgm:pt>
    <dgm:pt modelId="{D40CFF49-101C-407A-8EEA-F0E163070FE5}">
      <dgm:prSet phldrT="[Text]"/>
      <dgm:spPr/>
      <dgm:t>
        <a:bodyPr/>
        <a:lstStyle/>
        <a:p>
          <a:r>
            <a:rPr lang="sv-SE"/>
            <a:t>COACHING: Framtid</a:t>
          </a:r>
          <a:endParaRPr lang="sv-SE">
            <a:solidFill>
              <a:schemeClr val="bg1"/>
            </a:solidFill>
          </a:endParaRPr>
        </a:p>
      </dgm:t>
    </dgm:pt>
    <dgm:pt modelId="{686F0FFD-A9FB-4BF5-B521-C451E2F1AB3C}" type="parTrans" cxnId="{8460FF7F-219F-4699-A1D7-B420F892C60A}">
      <dgm:prSet/>
      <dgm:spPr/>
      <dgm:t>
        <a:bodyPr/>
        <a:lstStyle/>
        <a:p>
          <a:endParaRPr lang="sv-SE"/>
        </a:p>
      </dgm:t>
    </dgm:pt>
    <dgm:pt modelId="{43D3543F-751F-4706-A579-D3D0D6A3FA6E}" type="sibTrans" cxnId="{8460FF7F-219F-4699-A1D7-B420F892C60A}">
      <dgm:prSet/>
      <dgm:spPr/>
      <dgm:t>
        <a:bodyPr/>
        <a:lstStyle/>
        <a:p>
          <a:endParaRPr lang="sv-SE"/>
        </a:p>
      </dgm:t>
    </dgm:pt>
    <dgm:pt modelId="{32D0C067-35EE-4A1C-8FC6-AF529B64DFDC}">
      <dgm:prSet phldrT="[Text]"/>
      <dgm:spPr/>
      <dgm:t>
        <a:bodyPr/>
        <a:lstStyle/>
        <a:p>
          <a:r>
            <a:rPr lang="sv-SE" dirty="0"/>
            <a:t>Coaching är en lösningsfokuserad samtalsteknik</a:t>
          </a:r>
        </a:p>
      </dgm:t>
    </dgm:pt>
    <dgm:pt modelId="{23CC50AA-1433-4700-90D5-6BE2485D3B1D}" type="parTrans" cxnId="{AC6BA687-48E7-45A6-BC2D-BDD1FB28A1CE}">
      <dgm:prSet/>
      <dgm:spPr/>
      <dgm:t>
        <a:bodyPr/>
        <a:lstStyle/>
        <a:p>
          <a:endParaRPr lang="sv-SE"/>
        </a:p>
      </dgm:t>
    </dgm:pt>
    <dgm:pt modelId="{5F316709-0896-465E-80A3-69F1DC86E25F}" type="sibTrans" cxnId="{AC6BA687-48E7-45A6-BC2D-BDD1FB28A1CE}">
      <dgm:prSet/>
      <dgm:spPr/>
      <dgm:t>
        <a:bodyPr/>
        <a:lstStyle/>
        <a:p>
          <a:endParaRPr lang="sv-SE"/>
        </a:p>
      </dgm:t>
    </dgm:pt>
    <dgm:pt modelId="{F654C7BA-C8D7-4264-8264-74F89A94EE2E}">
      <dgm:prSet phldrT="[Text]"/>
      <dgm:spPr/>
      <dgm:t>
        <a:bodyPr/>
        <a:lstStyle/>
        <a:p>
          <a:r>
            <a:rPr lang="sv-SE"/>
            <a:t>Coaching är ett samtal där man lyssnar aktivt, är närvarande och ställer frågor</a:t>
          </a:r>
        </a:p>
      </dgm:t>
    </dgm:pt>
    <dgm:pt modelId="{F2396A89-189C-4842-8253-1EBBF3B3481B}" type="parTrans" cxnId="{E60EDA54-7B81-4C68-9E97-62DECBEB3F58}">
      <dgm:prSet/>
      <dgm:spPr/>
      <dgm:t>
        <a:bodyPr/>
        <a:lstStyle/>
        <a:p>
          <a:endParaRPr lang="sv-SE"/>
        </a:p>
      </dgm:t>
    </dgm:pt>
    <dgm:pt modelId="{9BCB6E37-1CC1-4045-B162-4ADE4D32F9E4}" type="sibTrans" cxnId="{E60EDA54-7B81-4C68-9E97-62DECBEB3F58}">
      <dgm:prSet/>
      <dgm:spPr/>
      <dgm:t>
        <a:bodyPr/>
        <a:lstStyle/>
        <a:p>
          <a:endParaRPr lang="sv-SE"/>
        </a:p>
      </dgm:t>
    </dgm:pt>
    <dgm:pt modelId="{9117FF06-CDC2-4EE7-800A-78F41502B422}">
      <dgm:prSet phldrT="[Text]"/>
      <dgm:spPr/>
      <dgm:t>
        <a:bodyPr/>
        <a:lstStyle/>
        <a:p>
          <a:r>
            <a:rPr lang="sv-SE">
              <a:solidFill>
                <a:schemeClr val="bg1"/>
              </a:solidFill>
            </a:rPr>
            <a:t>SVÅRA SAMTAL</a:t>
          </a:r>
          <a:endParaRPr lang="sv-SE"/>
        </a:p>
      </dgm:t>
    </dgm:pt>
    <dgm:pt modelId="{5FD1D592-D4A0-46E5-A0A9-5E941BD1946E}" type="parTrans" cxnId="{9A2B936E-89F3-4E38-A9F8-DE4947033BEB}">
      <dgm:prSet/>
      <dgm:spPr/>
      <dgm:t>
        <a:bodyPr/>
        <a:lstStyle/>
        <a:p>
          <a:endParaRPr lang="sv-SE"/>
        </a:p>
      </dgm:t>
    </dgm:pt>
    <dgm:pt modelId="{195A24EC-B48B-4BB1-AC35-D545772E3660}" type="sibTrans" cxnId="{9A2B936E-89F3-4E38-A9F8-DE4947033BEB}">
      <dgm:prSet/>
      <dgm:spPr/>
      <dgm:t>
        <a:bodyPr/>
        <a:lstStyle/>
        <a:p>
          <a:endParaRPr lang="sv-SE"/>
        </a:p>
      </dgm:t>
    </dgm:pt>
    <dgm:pt modelId="{55FD0D0B-ED89-4805-95C0-BE999EABE09F}">
      <dgm:prSet phldrT="[Text]"/>
      <dgm:spPr/>
      <dgm:t>
        <a:bodyPr/>
        <a:lstStyle/>
        <a:p>
          <a:r>
            <a:rPr lang="sv-SE"/>
            <a:t>Svåra/raka samtal följer när upprepad feedback inte givit resultat eller då ett beteende bryter mot organisationens värderingar, regler, normer eller ramverk.</a:t>
          </a:r>
        </a:p>
      </dgm:t>
    </dgm:pt>
    <dgm:pt modelId="{0BE66169-C04A-476E-8A16-7AF772B93BDC}" type="parTrans" cxnId="{E2C29C1F-760E-414E-9861-9A3A4DA7CDFF}">
      <dgm:prSet/>
      <dgm:spPr/>
      <dgm:t>
        <a:bodyPr/>
        <a:lstStyle/>
        <a:p>
          <a:endParaRPr lang="sv-SE"/>
        </a:p>
      </dgm:t>
    </dgm:pt>
    <dgm:pt modelId="{B8E96774-8293-40C9-B9AE-0E585B1B0491}" type="sibTrans" cxnId="{E2C29C1F-760E-414E-9861-9A3A4DA7CDFF}">
      <dgm:prSet/>
      <dgm:spPr/>
      <dgm:t>
        <a:bodyPr/>
        <a:lstStyle/>
        <a:p>
          <a:endParaRPr lang="sv-SE"/>
        </a:p>
      </dgm:t>
    </dgm:pt>
    <dgm:pt modelId="{313DA27B-C623-4747-A2E6-F55CF8586CE6}">
      <dgm:prSet/>
      <dgm:spPr/>
      <dgm:t>
        <a:bodyPr/>
        <a:lstStyle/>
        <a:p>
          <a:r>
            <a:rPr lang="sv-SE"/>
            <a:t>Syftet med feedback kan sägas vara att </a:t>
          </a:r>
          <a:r>
            <a:rPr lang="sv-SE" b="1"/>
            <a:t>Förstärka</a:t>
          </a:r>
          <a:r>
            <a:rPr lang="sv-SE"/>
            <a:t> något som görs bra. </a:t>
          </a:r>
        </a:p>
      </dgm:t>
    </dgm:pt>
    <dgm:pt modelId="{AF32903E-F077-4347-831F-EB4044F9859B}" type="parTrans" cxnId="{C7AC473F-46FD-4DA8-9CAD-D21FCE147FAF}">
      <dgm:prSet/>
      <dgm:spPr/>
      <dgm:t>
        <a:bodyPr/>
        <a:lstStyle/>
        <a:p>
          <a:endParaRPr lang="sv-SE"/>
        </a:p>
      </dgm:t>
    </dgm:pt>
    <dgm:pt modelId="{120DD0BB-23A7-4183-8BA5-75A78C1EADD8}" type="sibTrans" cxnId="{C7AC473F-46FD-4DA8-9CAD-D21FCE147FAF}">
      <dgm:prSet/>
      <dgm:spPr/>
      <dgm:t>
        <a:bodyPr/>
        <a:lstStyle/>
        <a:p>
          <a:endParaRPr lang="sv-SE"/>
        </a:p>
      </dgm:t>
    </dgm:pt>
    <dgm:pt modelId="{A19E9AD9-2F79-45B8-AD01-001DC0805AE6}">
      <dgm:prSet/>
      <dgm:spPr/>
      <dgm:t>
        <a:bodyPr/>
        <a:lstStyle/>
        <a:p>
          <a:r>
            <a:rPr lang="sv-SE"/>
            <a:t>Syftet är att åstadkomma omedelbar förändring av ett beteende eller ibland även att avsluta en anställning. </a:t>
          </a:r>
        </a:p>
      </dgm:t>
    </dgm:pt>
    <dgm:pt modelId="{7F523714-5E61-49C3-9DB4-EB95EBCA1A80}" type="parTrans" cxnId="{602AFE48-7866-43FB-9901-4851C41A1525}">
      <dgm:prSet/>
      <dgm:spPr/>
      <dgm:t>
        <a:bodyPr/>
        <a:lstStyle/>
        <a:p>
          <a:endParaRPr lang="sv-SE"/>
        </a:p>
      </dgm:t>
    </dgm:pt>
    <dgm:pt modelId="{0B7C0935-B3CB-423B-89FC-E2172F2BC27E}" type="sibTrans" cxnId="{602AFE48-7866-43FB-9901-4851C41A1525}">
      <dgm:prSet/>
      <dgm:spPr/>
      <dgm:t>
        <a:bodyPr/>
        <a:lstStyle/>
        <a:p>
          <a:endParaRPr lang="sv-SE"/>
        </a:p>
      </dgm:t>
    </dgm:pt>
    <dgm:pt modelId="{91DE4756-44C0-4EAB-8727-9F96C2FEF5B7}">
      <dgm:prSet/>
      <dgm:spPr/>
      <dgm:t>
        <a:bodyPr/>
        <a:lstStyle/>
        <a:p>
          <a:r>
            <a:rPr lang="sv-SE"/>
            <a:t>I raka samtal finns många gånger en negativ möjlig konsekvens för mottagaren inkluderad.</a:t>
          </a:r>
        </a:p>
      </dgm:t>
    </dgm:pt>
    <dgm:pt modelId="{CDC14F1A-19C9-44F0-8991-25DEB9DB6CC2}" type="parTrans" cxnId="{1C3D293A-4644-40F7-929B-E35FF94C2DAD}">
      <dgm:prSet/>
      <dgm:spPr/>
      <dgm:t>
        <a:bodyPr/>
        <a:lstStyle/>
        <a:p>
          <a:endParaRPr lang="sv-SE"/>
        </a:p>
      </dgm:t>
    </dgm:pt>
    <dgm:pt modelId="{E5165176-8180-48E5-8F1C-F8217FC03794}" type="sibTrans" cxnId="{1C3D293A-4644-40F7-929B-E35FF94C2DAD}">
      <dgm:prSet/>
      <dgm:spPr/>
      <dgm:t>
        <a:bodyPr/>
        <a:lstStyle/>
        <a:p>
          <a:endParaRPr lang="sv-SE"/>
        </a:p>
      </dgm:t>
    </dgm:pt>
    <dgm:pt modelId="{4976072E-6E08-4DB2-ACC2-BAD6A469CB6F}">
      <dgm:prSet/>
      <dgm:spPr/>
      <dgm:t>
        <a:bodyPr/>
        <a:lstStyle/>
        <a:p>
          <a:r>
            <a:rPr lang="sv-SE"/>
            <a:t>Eller att </a:t>
          </a:r>
          <a:r>
            <a:rPr lang="sv-SE" b="1"/>
            <a:t>Förändra</a:t>
          </a:r>
          <a:r>
            <a:rPr lang="sv-SE"/>
            <a:t> något som kan göras bättre.</a:t>
          </a:r>
        </a:p>
      </dgm:t>
    </dgm:pt>
    <dgm:pt modelId="{A4490C8F-55EC-4B45-95DB-A23AAA87BA8E}" type="parTrans" cxnId="{315C7D96-FB85-4F37-A5BB-6610B2ED20BC}">
      <dgm:prSet/>
      <dgm:spPr/>
      <dgm:t>
        <a:bodyPr/>
        <a:lstStyle/>
        <a:p>
          <a:endParaRPr lang="sv-SE"/>
        </a:p>
      </dgm:t>
    </dgm:pt>
    <dgm:pt modelId="{EA1155B6-6D65-4910-AB63-E9EFB67E5F0D}" type="sibTrans" cxnId="{315C7D96-FB85-4F37-A5BB-6610B2ED20BC}">
      <dgm:prSet/>
      <dgm:spPr/>
      <dgm:t>
        <a:bodyPr/>
        <a:lstStyle/>
        <a:p>
          <a:endParaRPr lang="sv-SE"/>
        </a:p>
      </dgm:t>
    </dgm:pt>
    <dgm:pt modelId="{4C180689-8E8C-4C7B-96B9-9EF2F88D3A8C}">
      <dgm:prSet/>
      <dgm:spPr/>
      <dgm:t>
        <a:bodyPr/>
        <a:lstStyle/>
        <a:p>
          <a:r>
            <a:rPr lang="sv-SE"/>
            <a:t>Feedback handlar om dåtid</a:t>
          </a:r>
        </a:p>
      </dgm:t>
    </dgm:pt>
    <dgm:pt modelId="{7EE735B6-BAE7-4B3D-8A3F-80BAB7F98472}" type="parTrans" cxnId="{F042BBF8-8A17-48C0-A263-3B5B5C649FB5}">
      <dgm:prSet/>
      <dgm:spPr/>
      <dgm:t>
        <a:bodyPr/>
        <a:lstStyle/>
        <a:p>
          <a:endParaRPr lang="sv-SE"/>
        </a:p>
      </dgm:t>
    </dgm:pt>
    <dgm:pt modelId="{D50A971C-4010-4C83-AFAB-428DA0B12FE5}" type="sibTrans" cxnId="{F042BBF8-8A17-48C0-A263-3B5B5C649FB5}">
      <dgm:prSet/>
      <dgm:spPr/>
      <dgm:t>
        <a:bodyPr/>
        <a:lstStyle/>
        <a:p>
          <a:endParaRPr lang="sv-SE"/>
        </a:p>
      </dgm:t>
    </dgm:pt>
    <dgm:pt modelId="{52A4B91F-993C-4D94-BA1F-F0C88F5BD73E}">
      <dgm:prSet phldrT="[Text]"/>
      <dgm:spPr/>
      <dgm:t>
        <a:bodyPr/>
        <a:lstStyle/>
        <a:p>
          <a:r>
            <a:rPr lang="sv-SE"/>
            <a:t> Syftar till att få den coachade att ännu mer effektivt använda sina förmågor för att växa  och stärka prestation.</a:t>
          </a:r>
        </a:p>
      </dgm:t>
    </dgm:pt>
    <dgm:pt modelId="{1BD1D824-2585-422A-B9D9-A0237B7DB153}" type="parTrans" cxnId="{BDD053D2-6E83-4678-80A4-40602A58D313}">
      <dgm:prSet/>
      <dgm:spPr/>
      <dgm:t>
        <a:bodyPr/>
        <a:lstStyle/>
        <a:p>
          <a:endParaRPr lang="sv-SE"/>
        </a:p>
      </dgm:t>
    </dgm:pt>
    <dgm:pt modelId="{A7B390FB-6F06-49C6-B3B1-1C515EFBFD79}" type="sibTrans" cxnId="{BDD053D2-6E83-4678-80A4-40602A58D313}">
      <dgm:prSet/>
      <dgm:spPr/>
      <dgm:t>
        <a:bodyPr/>
        <a:lstStyle/>
        <a:p>
          <a:endParaRPr lang="sv-SE"/>
        </a:p>
      </dgm:t>
    </dgm:pt>
    <dgm:pt modelId="{1241D0A4-3103-4566-BDB7-0DA6361631A4}">
      <dgm:prSet phldrT="[Text]"/>
      <dgm:spPr/>
      <dgm:t>
        <a:bodyPr/>
        <a:lstStyle/>
        <a:p>
          <a:r>
            <a:rPr lang="sv-SE"/>
            <a:t>Ger energi, stärker medvetenhet och öppnar upp för kreativitet och lösningar.</a:t>
          </a:r>
        </a:p>
      </dgm:t>
    </dgm:pt>
    <dgm:pt modelId="{3F19DFF0-7987-4203-940A-68BB46E3081B}" type="parTrans" cxnId="{BC6F6171-2149-4878-B99F-189B471A7357}">
      <dgm:prSet/>
      <dgm:spPr/>
      <dgm:t>
        <a:bodyPr/>
        <a:lstStyle/>
        <a:p>
          <a:endParaRPr lang="sv-SE"/>
        </a:p>
      </dgm:t>
    </dgm:pt>
    <dgm:pt modelId="{C336CF90-1032-499B-8525-F8DE9370B510}" type="sibTrans" cxnId="{BC6F6171-2149-4878-B99F-189B471A7357}">
      <dgm:prSet/>
      <dgm:spPr/>
      <dgm:t>
        <a:bodyPr/>
        <a:lstStyle/>
        <a:p>
          <a:endParaRPr lang="sv-SE"/>
        </a:p>
      </dgm:t>
    </dgm:pt>
    <dgm:pt modelId="{FA0A354B-C9D0-40CF-BA44-0F1029FAFD73}" type="pres">
      <dgm:prSet presAssocID="{7D4E9865-DB75-4507-B4A8-C95802D6D4F4}" presName="Name0" presStyleCnt="0">
        <dgm:presLayoutVars>
          <dgm:dir/>
          <dgm:animLvl val="lvl"/>
          <dgm:resizeHandles val="exact"/>
        </dgm:presLayoutVars>
      </dgm:prSet>
      <dgm:spPr/>
    </dgm:pt>
    <dgm:pt modelId="{1ECDAD0D-5DCD-41FE-8BDF-B55EACA6875F}" type="pres">
      <dgm:prSet presAssocID="{F593E880-5E0C-45E0-BF5F-2C5B26C1D302}" presName="composite" presStyleCnt="0"/>
      <dgm:spPr/>
    </dgm:pt>
    <dgm:pt modelId="{35E1B433-DA3C-460A-8807-D92866B4D79A}" type="pres">
      <dgm:prSet presAssocID="{F593E880-5E0C-45E0-BF5F-2C5B26C1D302}" presName="parTx" presStyleLbl="alignNode1" presStyleIdx="0" presStyleCnt="3" custLinFactNeighborX="-103" custLinFactNeighborY="-14831">
        <dgm:presLayoutVars>
          <dgm:chMax val="0"/>
          <dgm:chPref val="0"/>
          <dgm:bulletEnabled val="1"/>
        </dgm:presLayoutVars>
      </dgm:prSet>
      <dgm:spPr/>
    </dgm:pt>
    <dgm:pt modelId="{BF2940EF-60F2-43A7-BE12-102789073072}" type="pres">
      <dgm:prSet presAssocID="{F593E880-5E0C-45E0-BF5F-2C5B26C1D302}" presName="desTx" presStyleLbl="alignAccFollowNode1" presStyleIdx="0" presStyleCnt="3" custLinFactNeighborX="-103" custLinFactNeighborY="-569">
        <dgm:presLayoutVars>
          <dgm:bulletEnabled val="1"/>
        </dgm:presLayoutVars>
      </dgm:prSet>
      <dgm:spPr/>
    </dgm:pt>
    <dgm:pt modelId="{50F7A927-A3E4-43E5-B708-BC5B0DD33FC4}" type="pres">
      <dgm:prSet presAssocID="{29AE2885-2074-4D7D-B45E-4DDA1A39ACC5}" presName="space" presStyleCnt="0"/>
      <dgm:spPr/>
    </dgm:pt>
    <dgm:pt modelId="{7CB289A5-929B-40A9-89CD-0DFBD1D05BC4}" type="pres">
      <dgm:prSet presAssocID="{D40CFF49-101C-407A-8EEA-F0E163070FE5}" presName="composite" presStyleCnt="0"/>
      <dgm:spPr/>
    </dgm:pt>
    <dgm:pt modelId="{971C3D99-C231-4275-86AA-E7DB06CD6759}" type="pres">
      <dgm:prSet presAssocID="{D40CFF49-101C-407A-8EEA-F0E163070FE5}" presName="parTx" presStyleLbl="alignNode1" presStyleIdx="1" presStyleCnt="3" custLinFactNeighborX="-1024" custLinFactNeighborY="-14831">
        <dgm:presLayoutVars>
          <dgm:chMax val="0"/>
          <dgm:chPref val="0"/>
          <dgm:bulletEnabled val="1"/>
        </dgm:presLayoutVars>
      </dgm:prSet>
      <dgm:spPr/>
    </dgm:pt>
    <dgm:pt modelId="{823971AC-4A27-4774-A82D-A7C6C2CDCC8F}" type="pres">
      <dgm:prSet presAssocID="{D40CFF49-101C-407A-8EEA-F0E163070FE5}" presName="desTx" presStyleLbl="alignAccFollowNode1" presStyleIdx="1" presStyleCnt="3" custLinFactNeighborX="-1024" custLinFactNeighborY="-569">
        <dgm:presLayoutVars>
          <dgm:bulletEnabled val="1"/>
        </dgm:presLayoutVars>
      </dgm:prSet>
      <dgm:spPr/>
    </dgm:pt>
    <dgm:pt modelId="{3C65FA32-F44D-4AE2-AB78-1F979276C3DD}" type="pres">
      <dgm:prSet presAssocID="{43D3543F-751F-4706-A579-D3D0D6A3FA6E}" presName="space" presStyleCnt="0"/>
      <dgm:spPr/>
    </dgm:pt>
    <dgm:pt modelId="{9125C021-369C-488F-AE5B-89CB3E21C47D}" type="pres">
      <dgm:prSet presAssocID="{9117FF06-CDC2-4EE7-800A-78F41502B422}" presName="composite" presStyleCnt="0"/>
      <dgm:spPr/>
    </dgm:pt>
    <dgm:pt modelId="{81593B50-DCE1-4609-8FE2-02887A48B4A4}" type="pres">
      <dgm:prSet presAssocID="{9117FF06-CDC2-4EE7-800A-78F41502B422}" presName="parTx" presStyleLbl="alignNode1" presStyleIdx="2" presStyleCnt="3" custLinFactNeighborX="16760" custLinFactNeighborY="-14831">
        <dgm:presLayoutVars>
          <dgm:chMax val="0"/>
          <dgm:chPref val="0"/>
          <dgm:bulletEnabled val="1"/>
        </dgm:presLayoutVars>
      </dgm:prSet>
      <dgm:spPr/>
    </dgm:pt>
    <dgm:pt modelId="{69AA01C4-22BE-4B37-A192-779409210500}" type="pres">
      <dgm:prSet presAssocID="{9117FF06-CDC2-4EE7-800A-78F41502B422}" presName="desTx" presStyleLbl="alignAccFollowNode1" presStyleIdx="2" presStyleCnt="3">
        <dgm:presLayoutVars>
          <dgm:bulletEnabled val="1"/>
        </dgm:presLayoutVars>
      </dgm:prSet>
      <dgm:spPr/>
    </dgm:pt>
  </dgm:ptLst>
  <dgm:cxnLst>
    <dgm:cxn modelId="{B1088B0B-0DCF-2643-9C89-D9CCA7529629}" type="presOf" srcId="{D40CFF49-101C-407A-8EEA-F0E163070FE5}" destId="{971C3D99-C231-4275-86AA-E7DB06CD6759}" srcOrd="0" destOrd="0" presId="urn:microsoft.com/office/officeart/2005/8/layout/hList1"/>
    <dgm:cxn modelId="{A9AD3416-76CB-B544-A078-1F2CB12F0121}" type="presOf" srcId="{A19E9AD9-2F79-45B8-AD01-001DC0805AE6}" destId="{69AA01C4-22BE-4B37-A192-779409210500}" srcOrd="0" destOrd="1" presId="urn:microsoft.com/office/officeart/2005/8/layout/hList1"/>
    <dgm:cxn modelId="{E2C29C1F-760E-414E-9861-9A3A4DA7CDFF}" srcId="{9117FF06-CDC2-4EE7-800A-78F41502B422}" destId="{55FD0D0B-ED89-4805-95C0-BE999EABE09F}" srcOrd="0" destOrd="0" parTransId="{0BE66169-C04A-476E-8A16-7AF772B93BDC}" sibTransId="{B8E96774-8293-40C9-B9AE-0E585B1B0491}"/>
    <dgm:cxn modelId="{1C3D293A-4644-40F7-929B-E35FF94C2DAD}" srcId="{9117FF06-CDC2-4EE7-800A-78F41502B422}" destId="{91DE4756-44C0-4EAB-8727-9F96C2FEF5B7}" srcOrd="2" destOrd="0" parTransId="{CDC14F1A-19C9-44F0-8991-25DEB9DB6CC2}" sibTransId="{E5165176-8180-48E5-8F1C-F8217FC03794}"/>
    <dgm:cxn modelId="{DA82AD3A-54E4-4740-AEE9-346FA52CB9D0}" type="presOf" srcId="{CBA8A0E5-FFCB-438A-BF0C-C697AAC8816D}" destId="{BF2940EF-60F2-43A7-BE12-102789073072}" srcOrd="0" destOrd="0" presId="urn:microsoft.com/office/officeart/2005/8/layout/hList1"/>
    <dgm:cxn modelId="{C7AC473F-46FD-4DA8-9CAD-D21FCE147FAF}" srcId="{F593E880-5E0C-45E0-BF5F-2C5B26C1D302}" destId="{313DA27B-C623-4747-A2E6-F55CF8586CE6}" srcOrd="1" destOrd="0" parTransId="{AF32903E-F077-4347-831F-EB4044F9859B}" sibTransId="{120DD0BB-23A7-4183-8BA5-75A78C1EADD8}"/>
    <dgm:cxn modelId="{14834D46-6668-CA48-9A33-D032D772F00F}" type="presOf" srcId="{4C180689-8E8C-4C7B-96B9-9EF2F88D3A8C}" destId="{BF2940EF-60F2-43A7-BE12-102789073072}" srcOrd="0" destOrd="3" presId="urn:microsoft.com/office/officeart/2005/8/layout/hList1"/>
    <dgm:cxn modelId="{92310947-770C-A545-8641-83E121390538}" type="presOf" srcId="{F593E880-5E0C-45E0-BF5F-2C5B26C1D302}" destId="{35E1B433-DA3C-460A-8807-D92866B4D79A}" srcOrd="0" destOrd="0" presId="urn:microsoft.com/office/officeart/2005/8/layout/hList1"/>
    <dgm:cxn modelId="{8F319B47-DACA-C84F-8775-5FEFD2C7B9BD}" type="presOf" srcId="{7D4E9865-DB75-4507-B4A8-C95802D6D4F4}" destId="{FA0A354B-C9D0-40CF-BA44-0F1029FAFD73}" srcOrd="0" destOrd="0" presId="urn:microsoft.com/office/officeart/2005/8/layout/hList1"/>
    <dgm:cxn modelId="{602AFE48-7866-43FB-9901-4851C41A1525}" srcId="{9117FF06-CDC2-4EE7-800A-78F41502B422}" destId="{A19E9AD9-2F79-45B8-AD01-001DC0805AE6}" srcOrd="1" destOrd="0" parTransId="{7F523714-5E61-49C3-9DB4-EB95EBCA1A80}" sibTransId="{0B7C0935-B3CB-423B-89FC-E2172F2BC27E}"/>
    <dgm:cxn modelId="{E60EDA54-7B81-4C68-9E97-62DECBEB3F58}" srcId="{D40CFF49-101C-407A-8EEA-F0E163070FE5}" destId="{F654C7BA-C8D7-4264-8264-74F89A94EE2E}" srcOrd="2" destOrd="0" parTransId="{F2396A89-189C-4842-8253-1EBBF3B3481B}" sibTransId="{9BCB6E37-1CC1-4045-B162-4ADE4D32F9E4}"/>
    <dgm:cxn modelId="{BA6ACC68-6BA8-4A13-A324-1923078AFB79}" srcId="{F593E880-5E0C-45E0-BF5F-2C5B26C1D302}" destId="{CBA8A0E5-FFCB-438A-BF0C-C697AAC8816D}" srcOrd="0" destOrd="0" parTransId="{C20C2730-5BCD-4B6D-BF03-2A4F5C02FE97}" sibTransId="{04BAFC01-D941-4363-A351-18B2356430C4}"/>
    <dgm:cxn modelId="{9A2B936E-89F3-4E38-A9F8-DE4947033BEB}" srcId="{7D4E9865-DB75-4507-B4A8-C95802D6D4F4}" destId="{9117FF06-CDC2-4EE7-800A-78F41502B422}" srcOrd="2" destOrd="0" parTransId="{5FD1D592-D4A0-46E5-A0A9-5E941BD1946E}" sibTransId="{195A24EC-B48B-4BB1-AC35-D545772E3660}"/>
    <dgm:cxn modelId="{BC6F6171-2149-4878-B99F-189B471A7357}" srcId="{D40CFF49-101C-407A-8EEA-F0E163070FE5}" destId="{1241D0A4-3103-4566-BDB7-0DA6361631A4}" srcOrd="3" destOrd="0" parTransId="{3F19DFF0-7987-4203-940A-68BB46E3081B}" sibTransId="{C336CF90-1032-499B-8525-F8DE9370B510}"/>
    <dgm:cxn modelId="{8460FF7F-219F-4699-A1D7-B420F892C60A}" srcId="{7D4E9865-DB75-4507-B4A8-C95802D6D4F4}" destId="{D40CFF49-101C-407A-8EEA-F0E163070FE5}" srcOrd="1" destOrd="0" parTransId="{686F0FFD-A9FB-4BF5-B521-C451E2F1AB3C}" sibTransId="{43D3543F-751F-4706-A579-D3D0D6A3FA6E}"/>
    <dgm:cxn modelId="{AC6BA687-48E7-45A6-BC2D-BDD1FB28A1CE}" srcId="{D40CFF49-101C-407A-8EEA-F0E163070FE5}" destId="{32D0C067-35EE-4A1C-8FC6-AF529B64DFDC}" srcOrd="0" destOrd="0" parTransId="{23CC50AA-1433-4700-90D5-6BE2485D3B1D}" sibTransId="{5F316709-0896-465E-80A3-69F1DC86E25F}"/>
    <dgm:cxn modelId="{CF5F4F8B-9F30-7C4C-BAB9-2607CC3F5EED}" type="presOf" srcId="{313DA27B-C623-4747-A2E6-F55CF8586CE6}" destId="{BF2940EF-60F2-43A7-BE12-102789073072}" srcOrd="0" destOrd="1" presId="urn:microsoft.com/office/officeart/2005/8/layout/hList1"/>
    <dgm:cxn modelId="{03F41D8C-0F37-A543-9068-E0DF58609F25}" type="presOf" srcId="{F654C7BA-C8D7-4264-8264-74F89A94EE2E}" destId="{823971AC-4A27-4774-A82D-A7C6C2CDCC8F}" srcOrd="0" destOrd="2" presId="urn:microsoft.com/office/officeart/2005/8/layout/hList1"/>
    <dgm:cxn modelId="{764DD592-7A21-4F4C-A7E4-92822935D759}" type="presOf" srcId="{4976072E-6E08-4DB2-ACC2-BAD6A469CB6F}" destId="{BF2940EF-60F2-43A7-BE12-102789073072}" srcOrd="0" destOrd="2" presId="urn:microsoft.com/office/officeart/2005/8/layout/hList1"/>
    <dgm:cxn modelId="{315C7D96-FB85-4F37-A5BB-6610B2ED20BC}" srcId="{F593E880-5E0C-45E0-BF5F-2C5B26C1D302}" destId="{4976072E-6E08-4DB2-ACC2-BAD6A469CB6F}" srcOrd="2" destOrd="0" parTransId="{A4490C8F-55EC-4B45-95DB-A23AAA87BA8E}" sibTransId="{EA1155B6-6D65-4910-AB63-E9EFB67E5F0D}"/>
    <dgm:cxn modelId="{027B13A3-517A-384B-820A-A8665E70EC5B}" type="presOf" srcId="{91DE4756-44C0-4EAB-8727-9F96C2FEF5B7}" destId="{69AA01C4-22BE-4B37-A192-779409210500}" srcOrd="0" destOrd="2" presId="urn:microsoft.com/office/officeart/2005/8/layout/hList1"/>
    <dgm:cxn modelId="{BEBDAFBC-3B05-0741-867C-3D43AB0681EA}" type="presOf" srcId="{52A4B91F-993C-4D94-BA1F-F0C88F5BD73E}" destId="{823971AC-4A27-4774-A82D-A7C6C2CDCC8F}" srcOrd="0" destOrd="1" presId="urn:microsoft.com/office/officeart/2005/8/layout/hList1"/>
    <dgm:cxn modelId="{3D4151D0-47AD-0B4A-9118-AFAE3BF55A73}" type="presOf" srcId="{9117FF06-CDC2-4EE7-800A-78F41502B422}" destId="{81593B50-DCE1-4609-8FE2-02887A48B4A4}" srcOrd="0" destOrd="0" presId="urn:microsoft.com/office/officeart/2005/8/layout/hList1"/>
    <dgm:cxn modelId="{BDD053D2-6E83-4678-80A4-40602A58D313}" srcId="{D40CFF49-101C-407A-8EEA-F0E163070FE5}" destId="{52A4B91F-993C-4D94-BA1F-F0C88F5BD73E}" srcOrd="1" destOrd="0" parTransId="{1BD1D824-2585-422A-B9D9-A0237B7DB153}" sibTransId="{A7B390FB-6F06-49C6-B3B1-1C515EFBFD79}"/>
    <dgm:cxn modelId="{A856FDD5-3EA0-B449-9752-4ACE2164DA39}" type="presOf" srcId="{55FD0D0B-ED89-4805-95C0-BE999EABE09F}" destId="{69AA01C4-22BE-4B37-A192-779409210500}" srcOrd="0" destOrd="0" presId="urn:microsoft.com/office/officeart/2005/8/layout/hList1"/>
    <dgm:cxn modelId="{B84B7AE7-8D34-A647-947A-F72227D62FB7}" type="presOf" srcId="{32D0C067-35EE-4A1C-8FC6-AF529B64DFDC}" destId="{823971AC-4A27-4774-A82D-A7C6C2CDCC8F}" srcOrd="0" destOrd="0" presId="urn:microsoft.com/office/officeart/2005/8/layout/hList1"/>
    <dgm:cxn modelId="{372E57E9-B168-42B1-BE90-38A4F37270F0}" srcId="{7D4E9865-DB75-4507-B4A8-C95802D6D4F4}" destId="{F593E880-5E0C-45E0-BF5F-2C5B26C1D302}" srcOrd="0" destOrd="0" parTransId="{5D3F4C05-4816-41E7-815F-7F7036626E78}" sibTransId="{29AE2885-2074-4D7D-B45E-4DDA1A39ACC5}"/>
    <dgm:cxn modelId="{F78712F7-7D2A-1C4E-82A9-782107852CFF}" type="presOf" srcId="{1241D0A4-3103-4566-BDB7-0DA6361631A4}" destId="{823971AC-4A27-4774-A82D-A7C6C2CDCC8F}" srcOrd="0" destOrd="3" presId="urn:microsoft.com/office/officeart/2005/8/layout/hList1"/>
    <dgm:cxn modelId="{F042BBF8-8A17-48C0-A263-3B5B5C649FB5}" srcId="{F593E880-5E0C-45E0-BF5F-2C5B26C1D302}" destId="{4C180689-8E8C-4C7B-96B9-9EF2F88D3A8C}" srcOrd="3" destOrd="0" parTransId="{7EE735B6-BAE7-4B3D-8A3F-80BAB7F98472}" sibTransId="{D50A971C-4010-4C83-AFAB-428DA0B12FE5}"/>
    <dgm:cxn modelId="{69EA90C5-3847-C745-BDEC-BB6A39095B64}" type="presParOf" srcId="{FA0A354B-C9D0-40CF-BA44-0F1029FAFD73}" destId="{1ECDAD0D-5DCD-41FE-8BDF-B55EACA6875F}" srcOrd="0" destOrd="0" presId="urn:microsoft.com/office/officeart/2005/8/layout/hList1"/>
    <dgm:cxn modelId="{F5F8D327-EA7D-DF43-8338-D4A200C71225}" type="presParOf" srcId="{1ECDAD0D-5DCD-41FE-8BDF-B55EACA6875F}" destId="{35E1B433-DA3C-460A-8807-D92866B4D79A}" srcOrd="0" destOrd="0" presId="urn:microsoft.com/office/officeart/2005/8/layout/hList1"/>
    <dgm:cxn modelId="{CA41CABD-46F0-1442-98EC-747FCE5F829F}" type="presParOf" srcId="{1ECDAD0D-5DCD-41FE-8BDF-B55EACA6875F}" destId="{BF2940EF-60F2-43A7-BE12-102789073072}" srcOrd="1" destOrd="0" presId="urn:microsoft.com/office/officeart/2005/8/layout/hList1"/>
    <dgm:cxn modelId="{FC5BF67B-DB3B-224A-A1C0-301C2A0B87D1}" type="presParOf" srcId="{FA0A354B-C9D0-40CF-BA44-0F1029FAFD73}" destId="{50F7A927-A3E4-43E5-B708-BC5B0DD33FC4}" srcOrd="1" destOrd="0" presId="urn:microsoft.com/office/officeart/2005/8/layout/hList1"/>
    <dgm:cxn modelId="{F78F4179-26ED-2042-A168-C4FDDF35E069}" type="presParOf" srcId="{FA0A354B-C9D0-40CF-BA44-0F1029FAFD73}" destId="{7CB289A5-929B-40A9-89CD-0DFBD1D05BC4}" srcOrd="2" destOrd="0" presId="urn:microsoft.com/office/officeart/2005/8/layout/hList1"/>
    <dgm:cxn modelId="{E1C7F0AC-EDD2-0041-8D53-4484B5D29EA6}" type="presParOf" srcId="{7CB289A5-929B-40A9-89CD-0DFBD1D05BC4}" destId="{971C3D99-C231-4275-86AA-E7DB06CD6759}" srcOrd="0" destOrd="0" presId="urn:microsoft.com/office/officeart/2005/8/layout/hList1"/>
    <dgm:cxn modelId="{300B0DC0-FE38-1C48-BCD6-9E1CFDEC2C72}" type="presParOf" srcId="{7CB289A5-929B-40A9-89CD-0DFBD1D05BC4}" destId="{823971AC-4A27-4774-A82D-A7C6C2CDCC8F}" srcOrd="1" destOrd="0" presId="urn:microsoft.com/office/officeart/2005/8/layout/hList1"/>
    <dgm:cxn modelId="{DDE018A7-057C-7E4B-BBAA-C0082AA2BAF1}" type="presParOf" srcId="{FA0A354B-C9D0-40CF-BA44-0F1029FAFD73}" destId="{3C65FA32-F44D-4AE2-AB78-1F979276C3DD}" srcOrd="3" destOrd="0" presId="urn:microsoft.com/office/officeart/2005/8/layout/hList1"/>
    <dgm:cxn modelId="{1FD6EE1A-5E7F-994D-A880-E1A49169190C}" type="presParOf" srcId="{FA0A354B-C9D0-40CF-BA44-0F1029FAFD73}" destId="{9125C021-369C-488F-AE5B-89CB3E21C47D}" srcOrd="4" destOrd="0" presId="urn:microsoft.com/office/officeart/2005/8/layout/hList1"/>
    <dgm:cxn modelId="{F5DCE87F-B7E2-1E4E-88F0-52F885633593}" type="presParOf" srcId="{9125C021-369C-488F-AE5B-89CB3E21C47D}" destId="{81593B50-DCE1-4609-8FE2-02887A48B4A4}" srcOrd="0" destOrd="0" presId="urn:microsoft.com/office/officeart/2005/8/layout/hList1"/>
    <dgm:cxn modelId="{C956EA19-8BD3-AE43-989E-1F4475C3DEC9}" type="presParOf" srcId="{9125C021-369C-488F-AE5B-89CB3E21C47D}" destId="{69AA01C4-22BE-4B37-A192-77940921050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84D5FFE-F71E-449D-B53D-E0E0D341F59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BC1E878-BACC-4A46-858E-4003F3E51A2A}">
      <dgm:prSet/>
      <dgm:spPr/>
      <dgm:t>
        <a:bodyPr/>
        <a:lstStyle/>
        <a:p>
          <a:r>
            <a:rPr lang="en-US"/>
            <a:t>Privat</a:t>
          </a:r>
        </a:p>
      </dgm:t>
    </dgm:pt>
    <dgm:pt modelId="{7EC26643-C78D-4405-89BE-4104BE5B023D}" type="parTrans" cxnId="{970EEBA2-9BFF-436B-B441-364A3A5FF4BC}">
      <dgm:prSet/>
      <dgm:spPr/>
      <dgm:t>
        <a:bodyPr/>
        <a:lstStyle/>
        <a:p>
          <a:endParaRPr lang="en-US"/>
        </a:p>
      </dgm:t>
    </dgm:pt>
    <dgm:pt modelId="{91850896-1426-450E-9AB8-9ADD394E9CEE}" type="sibTrans" cxnId="{970EEBA2-9BFF-436B-B441-364A3A5FF4BC}">
      <dgm:prSet/>
      <dgm:spPr/>
      <dgm:t>
        <a:bodyPr/>
        <a:lstStyle/>
        <a:p>
          <a:endParaRPr lang="en-US"/>
        </a:p>
      </dgm:t>
    </dgm:pt>
    <dgm:pt modelId="{53C68AED-DFFF-4D1A-BB33-2A31EB2B11B7}">
      <dgm:prSet/>
      <dgm:spPr/>
      <dgm:t>
        <a:bodyPr/>
        <a:lstStyle/>
        <a:p>
          <a:r>
            <a:rPr lang="en-US" err="1"/>
            <a:t>På</a:t>
          </a:r>
          <a:r>
            <a:rPr lang="en-US"/>
            <a:t> </a:t>
          </a:r>
          <a:r>
            <a:rPr lang="en-US" err="1"/>
            <a:t>jobbet</a:t>
          </a:r>
          <a:endParaRPr lang="en-US"/>
        </a:p>
      </dgm:t>
    </dgm:pt>
    <dgm:pt modelId="{8AB85F97-4D05-4E50-931D-60AB148576D8}" type="parTrans" cxnId="{DBF066DD-5FCD-41D1-B5CC-8C5CDB5E697B}">
      <dgm:prSet/>
      <dgm:spPr/>
      <dgm:t>
        <a:bodyPr/>
        <a:lstStyle/>
        <a:p>
          <a:endParaRPr lang="en-US"/>
        </a:p>
      </dgm:t>
    </dgm:pt>
    <dgm:pt modelId="{3D9494BC-CA30-4EAB-9071-ABD28A356C13}" type="sibTrans" cxnId="{DBF066DD-5FCD-41D1-B5CC-8C5CDB5E697B}">
      <dgm:prSet/>
      <dgm:spPr/>
      <dgm:t>
        <a:bodyPr/>
        <a:lstStyle/>
        <a:p>
          <a:endParaRPr lang="en-US"/>
        </a:p>
      </dgm:t>
    </dgm:pt>
    <dgm:pt modelId="{89676262-1263-4A67-BA6B-FACCF258AC53}">
      <dgm:prSet/>
      <dgm:spPr/>
      <dgm:t>
        <a:bodyPr/>
        <a:lstStyle/>
        <a:p>
          <a:r>
            <a:rPr lang="en-US"/>
            <a:t>I skolan</a:t>
          </a:r>
        </a:p>
      </dgm:t>
    </dgm:pt>
    <dgm:pt modelId="{BCA9D4DB-224D-4CC3-9053-738DED47123E}" type="parTrans" cxnId="{06D57FF6-5918-4424-B568-ADB2F5F8C675}">
      <dgm:prSet/>
      <dgm:spPr/>
      <dgm:t>
        <a:bodyPr/>
        <a:lstStyle/>
        <a:p>
          <a:endParaRPr lang="en-US"/>
        </a:p>
      </dgm:t>
    </dgm:pt>
    <dgm:pt modelId="{272BD071-BCB2-48CE-96E6-1FF179F25899}" type="sibTrans" cxnId="{06D57FF6-5918-4424-B568-ADB2F5F8C675}">
      <dgm:prSet/>
      <dgm:spPr/>
      <dgm:t>
        <a:bodyPr/>
        <a:lstStyle/>
        <a:p>
          <a:endParaRPr lang="en-US"/>
        </a:p>
      </dgm:t>
    </dgm:pt>
    <dgm:pt modelId="{474993C8-E483-4383-AB37-5A05CBACF858}">
      <dgm:prSet/>
      <dgm:spPr/>
      <dgm:t>
        <a:bodyPr/>
        <a:lstStyle/>
        <a:p>
          <a:r>
            <a:rPr lang="en-US"/>
            <a:t>I teamet/gruppen</a:t>
          </a:r>
        </a:p>
      </dgm:t>
    </dgm:pt>
    <dgm:pt modelId="{A39F6967-08F0-437D-8B5F-5AF55A802DA6}" type="parTrans" cxnId="{7D6C6165-30A7-44C7-9BCB-907693FC961E}">
      <dgm:prSet/>
      <dgm:spPr/>
      <dgm:t>
        <a:bodyPr/>
        <a:lstStyle/>
        <a:p>
          <a:endParaRPr lang="en-US"/>
        </a:p>
      </dgm:t>
    </dgm:pt>
    <dgm:pt modelId="{C05C5FA8-59DC-4EC8-8D3E-735EE0EC6523}" type="sibTrans" cxnId="{7D6C6165-30A7-44C7-9BCB-907693FC961E}">
      <dgm:prSet/>
      <dgm:spPr/>
      <dgm:t>
        <a:bodyPr/>
        <a:lstStyle/>
        <a:p>
          <a:endParaRPr lang="en-US"/>
        </a:p>
      </dgm:t>
    </dgm:pt>
    <dgm:pt modelId="{E8F91849-55A4-4DC2-B09E-ADBBC923DF06}">
      <dgm:prSet/>
      <dgm:spPr/>
      <dgm:t>
        <a:bodyPr/>
        <a:lstStyle/>
        <a:p>
          <a:r>
            <a:rPr lang="en-US" dirty="0" err="1"/>
            <a:t>Kortsiktiga</a:t>
          </a:r>
          <a:r>
            <a:rPr lang="en-US" dirty="0"/>
            <a:t>/ </a:t>
          </a:r>
          <a:r>
            <a:rPr lang="en-US" dirty="0" err="1"/>
            <a:t>långsiktiga</a:t>
          </a:r>
          <a:endParaRPr lang="en-US" dirty="0"/>
        </a:p>
      </dgm:t>
    </dgm:pt>
    <dgm:pt modelId="{33CD57E8-1427-40A6-AD81-495561E5260F}" type="parTrans" cxnId="{A122D409-2F3E-40BB-8055-2C48A9993C30}">
      <dgm:prSet/>
      <dgm:spPr/>
      <dgm:t>
        <a:bodyPr/>
        <a:lstStyle/>
        <a:p>
          <a:endParaRPr lang="en-US"/>
        </a:p>
      </dgm:t>
    </dgm:pt>
    <dgm:pt modelId="{E8590478-D6B2-4CCE-8696-CFA8AA931419}" type="sibTrans" cxnId="{A122D409-2F3E-40BB-8055-2C48A9993C30}">
      <dgm:prSet/>
      <dgm:spPr/>
      <dgm:t>
        <a:bodyPr/>
        <a:lstStyle/>
        <a:p>
          <a:endParaRPr lang="en-US"/>
        </a:p>
      </dgm:t>
    </dgm:pt>
    <dgm:pt modelId="{9BA86EA5-6C24-4510-8EB4-F1856DE0AF3C}">
      <dgm:prSet/>
      <dgm:spPr/>
      <dgm:t>
        <a:bodyPr/>
        <a:lstStyle/>
        <a:p>
          <a:r>
            <a:rPr lang="en-US"/>
            <a:t>Konkreta/abstrakta</a:t>
          </a:r>
        </a:p>
      </dgm:t>
    </dgm:pt>
    <dgm:pt modelId="{07F1F3D8-DB61-4290-9A3E-94616D5F3189}" type="parTrans" cxnId="{9191F0C0-7A2D-4454-A3DA-3757C3826B25}">
      <dgm:prSet/>
      <dgm:spPr/>
      <dgm:t>
        <a:bodyPr/>
        <a:lstStyle/>
        <a:p>
          <a:endParaRPr lang="en-US"/>
        </a:p>
      </dgm:t>
    </dgm:pt>
    <dgm:pt modelId="{426C2E35-42B3-4AF5-82D8-4EBD28BC7732}" type="sibTrans" cxnId="{9191F0C0-7A2D-4454-A3DA-3757C3826B25}">
      <dgm:prSet/>
      <dgm:spPr/>
      <dgm:t>
        <a:bodyPr/>
        <a:lstStyle/>
        <a:p>
          <a:endParaRPr lang="en-US"/>
        </a:p>
      </dgm:t>
    </dgm:pt>
    <dgm:pt modelId="{5E8C55B7-1F79-4437-ADDF-A84BED261BDB}">
      <dgm:prSet/>
      <dgm:spPr/>
      <dgm:t>
        <a:bodyPr/>
        <a:lstStyle/>
        <a:p>
          <a:r>
            <a:rPr lang="en-US"/>
            <a:t>Individuella/gemensamma</a:t>
          </a:r>
        </a:p>
      </dgm:t>
    </dgm:pt>
    <dgm:pt modelId="{ED95946F-FF53-463D-ABE4-14EF040DCFA9}" type="parTrans" cxnId="{AE99BA6A-EBC7-48BC-A173-A3686B5F215B}">
      <dgm:prSet/>
      <dgm:spPr/>
      <dgm:t>
        <a:bodyPr/>
        <a:lstStyle/>
        <a:p>
          <a:endParaRPr lang="en-US"/>
        </a:p>
      </dgm:t>
    </dgm:pt>
    <dgm:pt modelId="{D8F09861-6C54-4B4F-85FA-B92D6B177FF9}" type="sibTrans" cxnId="{AE99BA6A-EBC7-48BC-A173-A3686B5F215B}">
      <dgm:prSet/>
      <dgm:spPr/>
      <dgm:t>
        <a:bodyPr/>
        <a:lstStyle/>
        <a:p>
          <a:endParaRPr lang="en-US"/>
        </a:p>
      </dgm:t>
    </dgm:pt>
    <dgm:pt modelId="{BD2C1A1A-10D7-440D-8A1F-580F5C6C10EF}">
      <dgm:prSet/>
      <dgm:spPr/>
      <dgm:t>
        <a:bodyPr/>
        <a:lstStyle/>
        <a:p>
          <a:r>
            <a:rPr lang="en-US"/>
            <a:t>Övergripande</a:t>
          </a:r>
        </a:p>
      </dgm:t>
    </dgm:pt>
    <dgm:pt modelId="{AFB42419-D66B-4ED9-BC16-783CC3927AB5}" type="parTrans" cxnId="{5D75177D-8AD6-47FE-A982-B5352711654E}">
      <dgm:prSet/>
      <dgm:spPr/>
      <dgm:t>
        <a:bodyPr/>
        <a:lstStyle/>
        <a:p>
          <a:endParaRPr lang="en-US"/>
        </a:p>
      </dgm:t>
    </dgm:pt>
    <dgm:pt modelId="{6E54D844-052C-4116-B821-690B344D107C}" type="sibTrans" cxnId="{5D75177D-8AD6-47FE-A982-B5352711654E}">
      <dgm:prSet/>
      <dgm:spPr/>
      <dgm:t>
        <a:bodyPr/>
        <a:lstStyle/>
        <a:p>
          <a:endParaRPr lang="en-US"/>
        </a:p>
      </dgm:t>
    </dgm:pt>
    <dgm:pt modelId="{D29DCB5F-DB26-9446-BC49-EA9AB2240010}" type="pres">
      <dgm:prSet presAssocID="{684D5FFE-F71E-449D-B53D-E0E0D341F59E}" presName="vert0" presStyleCnt="0">
        <dgm:presLayoutVars>
          <dgm:dir/>
          <dgm:animOne val="branch"/>
          <dgm:animLvl val="lvl"/>
        </dgm:presLayoutVars>
      </dgm:prSet>
      <dgm:spPr/>
    </dgm:pt>
    <dgm:pt modelId="{197E7783-F655-3D42-9686-A17391C734B8}" type="pres">
      <dgm:prSet presAssocID="{ABC1E878-BACC-4A46-858E-4003F3E51A2A}" presName="thickLine" presStyleLbl="alignNode1" presStyleIdx="0" presStyleCnt="8"/>
      <dgm:spPr/>
    </dgm:pt>
    <dgm:pt modelId="{E97E0DA2-F8B5-5544-A90A-9092CD3B3B72}" type="pres">
      <dgm:prSet presAssocID="{ABC1E878-BACC-4A46-858E-4003F3E51A2A}" presName="horz1" presStyleCnt="0"/>
      <dgm:spPr/>
    </dgm:pt>
    <dgm:pt modelId="{362A397F-4143-BB41-A992-B6521536692F}" type="pres">
      <dgm:prSet presAssocID="{ABC1E878-BACC-4A46-858E-4003F3E51A2A}" presName="tx1" presStyleLbl="revTx" presStyleIdx="0" presStyleCnt="8"/>
      <dgm:spPr/>
    </dgm:pt>
    <dgm:pt modelId="{4E5B2F4D-0E65-6B43-B15F-7746F67A8908}" type="pres">
      <dgm:prSet presAssocID="{ABC1E878-BACC-4A46-858E-4003F3E51A2A}" presName="vert1" presStyleCnt="0"/>
      <dgm:spPr/>
    </dgm:pt>
    <dgm:pt modelId="{BB0DD9CA-2BBC-6A46-9A49-44759A3725EB}" type="pres">
      <dgm:prSet presAssocID="{53C68AED-DFFF-4D1A-BB33-2A31EB2B11B7}" presName="thickLine" presStyleLbl="alignNode1" presStyleIdx="1" presStyleCnt="8"/>
      <dgm:spPr/>
    </dgm:pt>
    <dgm:pt modelId="{6A983ED9-764E-674D-B7F9-9FD7ACFA8715}" type="pres">
      <dgm:prSet presAssocID="{53C68AED-DFFF-4D1A-BB33-2A31EB2B11B7}" presName="horz1" presStyleCnt="0"/>
      <dgm:spPr/>
    </dgm:pt>
    <dgm:pt modelId="{C176C2BA-7935-724D-A8C2-FEDA77F97453}" type="pres">
      <dgm:prSet presAssocID="{53C68AED-DFFF-4D1A-BB33-2A31EB2B11B7}" presName="tx1" presStyleLbl="revTx" presStyleIdx="1" presStyleCnt="8"/>
      <dgm:spPr/>
    </dgm:pt>
    <dgm:pt modelId="{45CC2BAC-025E-7449-88F4-67849B292FAE}" type="pres">
      <dgm:prSet presAssocID="{53C68AED-DFFF-4D1A-BB33-2A31EB2B11B7}" presName="vert1" presStyleCnt="0"/>
      <dgm:spPr/>
    </dgm:pt>
    <dgm:pt modelId="{7627335F-67C4-394B-BA93-C6567B72EA2D}" type="pres">
      <dgm:prSet presAssocID="{89676262-1263-4A67-BA6B-FACCF258AC53}" presName="thickLine" presStyleLbl="alignNode1" presStyleIdx="2" presStyleCnt="8"/>
      <dgm:spPr/>
    </dgm:pt>
    <dgm:pt modelId="{DA6B1621-7A82-474A-83DF-335D223E8B0B}" type="pres">
      <dgm:prSet presAssocID="{89676262-1263-4A67-BA6B-FACCF258AC53}" presName="horz1" presStyleCnt="0"/>
      <dgm:spPr/>
    </dgm:pt>
    <dgm:pt modelId="{142493B6-6BC3-1F49-97F3-257A6B0C02A5}" type="pres">
      <dgm:prSet presAssocID="{89676262-1263-4A67-BA6B-FACCF258AC53}" presName="tx1" presStyleLbl="revTx" presStyleIdx="2" presStyleCnt="8"/>
      <dgm:spPr/>
    </dgm:pt>
    <dgm:pt modelId="{8DAD0BB3-B1ED-F041-B6D4-3F5D15C328AB}" type="pres">
      <dgm:prSet presAssocID="{89676262-1263-4A67-BA6B-FACCF258AC53}" presName="vert1" presStyleCnt="0"/>
      <dgm:spPr/>
    </dgm:pt>
    <dgm:pt modelId="{9AA9CD09-3E34-924A-BD69-FEFBAC77D672}" type="pres">
      <dgm:prSet presAssocID="{474993C8-E483-4383-AB37-5A05CBACF858}" presName="thickLine" presStyleLbl="alignNode1" presStyleIdx="3" presStyleCnt="8"/>
      <dgm:spPr/>
    </dgm:pt>
    <dgm:pt modelId="{1D886F72-2112-9847-A330-389EF33C524D}" type="pres">
      <dgm:prSet presAssocID="{474993C8-E483-4383-AB37-5A05CBACF858}" presName="horz1" presStyleCnt="0"/>
      <dgm:spPr/>
    </dgm:pt>
    <dgm:pt modelId="{9435695E-D51E-3D43-9AD8-306C5685FDE2}" type="pres">
      <dgm:prSet presAssocID="{474993C8-E483-4383-AB37-5A05CBACF858}" presName="tx1" presStyleLbl="revTx" presStyleIdx="3" presStyleCnt="8"/>
      <dgm:spPr/>
    </dgm:pt>
    <dgm:pt modelId="{2EBDB461-65CB-7F41-BFE2-F42C293C8331}" type="pres">
      <dgm:prSet presAssocID="{474993C8-E483-4383-AB37-5A05CBACF858}" presName="vert1" presStyleCnt="0"/>
      <dgm:spPr/>
    </dgm:pt>
    <dgm:pt modelId="{860D80D6-F41F-F544-9E6C-01B3F5DD945F}" type="pres">
      <dgm:prSet presAssocID="{E8F91849-55A4-4DC2-B09E-ADBBC923DF06}" presName="thickLine" presStyleLbl="alignNode1" presStyleIdx="4" presStyleCnt="8"/>
      <dgm:spPr/>
    </dgm:pt>
    <dgm:pt modelId="{6BD153C4-17E5-F642-959A-EACAAB75AD23}" type="pres">
      <dgm:prSet presAssocID="{E8F91849-55A4-4DC2-B09E-ADBBC923DF06}" presName="horz1" presStyleCnt="0"/>
      <dgm:spPr/>
    </dgm:pt>
    <dgm:pt modelId="{AD4BC416-95C6-7149-BB9D-3F6168158093}" type="pres">
      <dgm:prSet presAssocID="{E8F91849-55A4-4DC2-B09E-ADBBC923DF06}" presName="tx1" presStyleLbl="revTx" presStyleIdx="4" presStyleCnt="8"/>
      <dgm:spPr/>
    </dgm:pt>
    <dgm:pt modelId="{13D7287F-D6A8-3B46-BEFC-4C84769C6BDA}" type="pres">
      <dgm:prSet presAssocID="{E8F91849-55A4-4DC2-B09E-ADBBC923DF06}" presName="vert1" presStyleCnt="0"/>
      <dgm:spPr/>
    </dgm:pt>
    <dgm:pt modelId="{D977609D-1B22-8F45-B88F-615558A43DDF}" type="pres">
      <dgm:prSet presAssocID="{9BA86EA5-6C24-4510-8EB4-F1856DE0AF3C}" presName="thickLine" presStyleLbl="alignNode1" presStyleIdx="5" presStyleCnt="8"/>
      <dgm:spPr/>
    </dgm:pt>
    <dgm:pt modelId="{5CD37617-DA27-BC42-88E2-5238AE1553EA}" type="pres">
      <dgm:prSet presAssocID="{9BA86EA5-6C24-4510-8EB4-F1856DE0AF3C}" presName="horz1" presStyleCnt="0"/>
      <dgm:spPr/>
    </dgm:pt>
    <dgm:pt modelId="{BFDCC5EE-A7F7-A54E-9009-699B9EE0DDCB}" type="pres">
      <dgm:prSet presAssocID="{9BA86EA5-6C24-4510-8EB4-F1856DE0AF3C}" presName="tx1" presStyleLbl="revTx" presStyleIdx="5" presStyleCnt="8"/>
      <dgm:spPr/>
    </dgm:pt>
    <dgm:pt modelId="{135C48DB-0079-DF4C-85BF-FC42369CD266}" type="pres">
      <dgm:prSet presAssocID="{9BA86EA5-6C24-4510-8EB4-F1856DE0AF3C}" presName="vert1" presStyleCnt="0"/>
      <dgm:spPr/>
    </dgm:pt>
    <dgm:pt modelId="{799D8D18-2A59-2D48-A456-43F93CD4AD6F}" type="pres">
      <dgm:prSet presAssocID="{5E8C55B7-1F79-4437-ADDF-A84BED261BDB}" presName="thickLine" presStyleLbl="alignNode1" presStyleIdx="6" presStyleCnt="8"/>
      <dgm:spPr/>
    </dgm:pt>
    <dgm:pt modelId="{5DADBFF7-43FA-1E4A-B6CF-2BB4DD79E20F}" type="pres">
      <dgm:prSet presAssocID="{5E8C55B7-1F79-4437-ADDF-A84BED261BDB}" presName="horz1" presStyleCnt="0"/>
      <dgm:spPr/>
    </dgm:pt>
    <dgm:pt modelId="{C9ED4E13-86BE-D942-ABA4-DC5F7368E70C}" type="pres">
      <dgm:prSet presAssocID="{5E8C55B7-1F79-4437-ADDF-A84BED261BDB}" presName="tx1" presStyleLbl="revTx" presStyleIdx="6" presStyleCnt="8"/>
      <dgm:spPr/>
    </dgm:pt>
    <dgm:pt modelId="{4B268297-9E06-4741-BF3D-92D9EA96DD1C}" type="pres">
      <dgm:prSet presAssocID="{5E8C55B7-1F79-4437-ADDF-A84BED261BDB}" presName="vert1" presStyleCnt="0"/>
      <dgm:spPr/>
    </dgm:pt>
    <dgm:pt modelId="{29C31550-0437-6549-879D-9D2A724DB38B}" type="pres">
      <dgm:prSet presAssocID="{BD2C1A1A-10D7-440D-8A1F-580F5C6C10EF}" presName="thickLine" presStyleLbl="alignNode1" presStyleIdx="7" presStyleCnt="8"/>
      <dgm:spPr/>
    </dgm:pt>
    <dgm:pt modelId="{A63FD46A-33DD-0C43-BFE3-2514433053AA}" type="pres">
      <dgm:prSet presAssocID="{BD2C1A1A-10D7-440D-8A1F-580F5C6C10EF}" presName="horz1" presStyleCnt="0"/>
      <dgm:spPr/>
    </dgm:pt>
    <dgm:pt modelId="{BF7B5CC9-BA99-2B49-88CC-1E351A0647F4}" type="pres">
      <dgm:prSet presAssocID="{BD2C1A1A-10D7-440D-8A1F-580F5C6C10EF}" presName="tx1" presStyleLbl="revTx" presStyleIdx="7" presStyleCnt="8"/>
      <dgm:spPr/>
    </dgm:pt>
    <dgm:pt modelId="{A1BC3931-FF88-D045-BB79-41323F632BB1}" type="pres">
      <dgm:prSet presAssocID="{BD2C1A1A-10D7-440D-8A1F-580F5C6C10EF}" presName="vert1" presStyleCnt="0"/>
      <dgm:spPr/>
    </dgm:pt>
  </dgm:ptLst>
  <dgm:cxnLst>
    <dgm:cxn modelId="{A122D409-2F3E-40BB-8055-2C48A9993C30}" srcId="{684D5FFE-F71E-449D-B53D-E0E0D341F59E}" destId="{E8F91849-55A4-4DC2-B09E-ADBBC923DF06}" srcOrd="4" destOrd="0" parTransId="{33CD57E8-1427-40A6-AD81-495561E5260F}" sibTransId="{E8590478-D6B2-4CCE-8696-CFA8AA931419}"/>
    <dgm:cxn modelId="{9E332026-73D5-A84F-9518-C59606E86F92}" type="presOf" srcId="{53C68AED-DFFF-4D1A-BB33-2A31EB2B11B7}" destId="{C176C2BA-7935-724D-A8C2-FEDA77F97453}" srcOrd="0" destOrd="0" presId="urn:microsoft.com/office/officeart/2008/layout/LinedList"/>
    <dgm:cxn modelId="{82CDF047-0B32-074D-95BC-42AFD0985F26}" type="presOf" srcId="{ABC1E878-BACC-4A46-858E-4003F3E51A2A}" destId="{362A397F-4143-BB41-A992-B6521536692F}" srcOrd="0" destOrd="0" presId="urn:microsoft.com/office/officeart/2008/layout/LinedList"/>
    <dgm:cxn modelId="{38D95657-308E-7442-9ABC-EC8CEB820443}" type="presOf" srcId="{BD2C1A1A-10D7-440D-8A1F-580F5C6C10EF}" destId="{BF7B5CC9-BA99-2B49-88CC-1E351A0647F4}" srcOrd="0" destOrd="0" presId="urn:microsoft.com/office/officeart/2008/layout/LinedList"/>
    <dgm:cxn modelId="{4A83D25C-7EC9-594F-AAA1-668F48DF865F}" type="presOf" srcId="{5E8C55B7-1F79-4437-ADDF-A84BED261BDB}" destId="{C9ED4E13-86BE-D942-ABA4-DC5F7368E70C}" srcOrd="0" destOrd="0" presId="urn:microsoft.com/office/officeart/2008/layout/LinedList"/>
    <dgm:cxn modelId="{7D6C6165-30A7-44C7-9BCB-907693FC961E}" srcId="{684D5FFE-F71E-449D-B53D-E0E0D341F59E}" destId="{474993C8-E483-4383-AB37-5A05CBACF858}" srcOrd="3" destOrd="0" parTransId="{A39F6967-08F0-437D-8B5F-5AF55A802DA6}" sibTransId="{C05C5FA8-59DC-4EC8-8D3E-735EE0EC6523}"/>
    <dgm:cxn modelId="{AE99BA6A-EBC7-48BC-A173-A3686B5F215B}" srcId="{684D5FFE-F71E-449D-B53D-E0E0D341F59E}" destId="{5E8C55B7-1F79-4437-ADDF-A84BED261BDB}" srcOrd="6" destOrd="0" parTransId="{ED95946F-FF53-463D-ABE4-14EF040DCFA9}" sibTransId="{D8F09861-6C54-4B4F-85FA-B92D6B177FF9}"/>
    <dgm:cxn modelId="{6DF9886D-B743-4A42-AC42-E0B209B5BD27}" type="presOf" srcId="{474993C8-E483-4383-AB37-5A05CBACF858}" destId="{9435695E-D51E-3D43-9AD8-306C5685FDE2}" srcOrd="0" destOrd="0" presId="urn:microsoft.com/office/officeart/2008/layout/LinedList"/>
    <dgm:cxn modelId="{5D75177D-8AD6-47FE-A982-B5352711654E}" srcId="{684D5FFE-F71E-449D-B53D-E0E0D341F59E}" destId="{BD2C1A1A-10D7-440D-8A1F-580F5C6C10EF}" srcOrd="7" destOrd="0" parTransId="{AFB42419-D66B-4ED9-BC16-783CC3927AB5}" sibTransId="{6E54D844-052C-4116-B821-690B344D107C}"/>
    <dgm:cxn modelId="{970EEBA2-9BFF-436B-B441-364A3A5FF4BC}" srcId="{684D5FFE-F71E-449D-B53D-E0E0D341F59E}" destId="{ABC1E878-BACC-4A46-858E-4003F3E51A2A}" srcOrd="0" destOrd="0" parTransId="{7EC26643-C78D-4405-89BE-4104BE5B023D}" sibTransId="{91850896-1426-450E-9AB8-9ADD394E9CEE}"/>
    <dgm:cxn modelId="{9191F0C0-7A2D-4454-A3DA-3757C3826B25}" srcId="{684D5FFE-F71E-449D-B53D-E0E0D341F59E}" destId="{9BA86EA5-6C24-4510-8EB4-F1856DE0AF3C}" srcOrd="5" destOrd="0" parTransId="{07F1F3D8-DB61-4290-9A3E-94616D5F3189}" sibTransId="{426C2E35-42B3-4AF5-82D8-4EBD28BC7732}"/>
    <dgm:cxn modelId="{DD6DC1CA-98FE-7143-89A0-DB9788971F5D}" type="presOf" srcId="{684D5FFE-F71E-449D-B53D-E0E0D341F59E}" destId="{D29DCB5F-DB26-9446-BC49-EA9AB2240010}" srcOrd="0" destOrd="0" presId="urn:microsoft.com/office/officeart/2008/layout/LinedList"/>
    <dgm:cxn modelId="{DBF066DD-5FCD-41D1-B5CC-8C5CDB5E697B}" srcId="{684D5FFE-F71E-449D-B53D-E0E0D341F59E}" destId="{53C68AED-DFFF-4D1A-BB33-2A31EB2B11B7}" srcOrd="1" destOrd="0" parTransId="{8AB85F97-4D05-4E50-931D-60AB148576D8}" sibTransId="{3D9494BC-CA30-4EAB-9071-ABD28A356C13}"/>
    <dgm:cxn modelId="{D43338E6-B6AA-F247-A9A1-F8F7F937485D}" type="presOf" srcId="{9BA86EA5-6C24-4510-8EB4-F1856DE0AF3C}" destId="{BFDCC5EE-A7F7-A54E-9009-699B9EE0DDCB}" srcOrd="0" destOrd="0" presId="urn:microsoft.com/office/officeart/2008/layout/LinedList"/>
    <dgm:cxn modelId="{06D57FF6-5918-4424-B568-ADB2F5F8C675}" srcId="{684D5FFE-F71E-449D-B53D-E0E0D341F59E}" destId="{89676262-1263-4A67-BA6B-FACCF258AC53}" srcOrd="2" destOrd="0" parTransId="{BCA9D4DB-224D-4CC3-9053-738DED47123E}" sibTransId="{272BD071-BCB2-48CE-96E6-1FF179F25899}"/>
    <dgm:cxn modelId="{8DB615FD-AAB0-CF42-BA79-6F425D47D322}" type="presOf" srcId="{89676262-1263-4A67-BA6B-FACCF258AC53}" destId="{142493B6-6BC3-1F49-97F3-257A6B0C02A5}" srcOrd="0" destOrd="0" presId="urn:microsoft.com/office/officeart/2008/layout/LinedList"/>
    <dgm:cxn modelId="{1CB9F6FF-6992-0A49-ABAF-1B63D92F9D7C}" type="presOf" srcId="{E8F91849-55A4-4DC2-B09E-ADBBC923DF06}" destId="{AD4BC416-95C6-7149-BB9D-3F6168158093}" srcOrd="0" destOrd="0" presId="urn:microsoft.com/office/officeart/2008/layout/LinedList"/>
    <dgm:cxn modelId="{4226E9FF-A6F4-7845-8F96-A40F8E15D7C1}" type="presParOf" srcId="{D29DCB5F-DB26-9446-BC49-EA9AB2240010}" destId="{197E7783-F655-3D42-9686-A17391C734B8}" srcOrd="0" destOrd="0" presId="urn:microsoft.com/office/officeart/2008/layout/LinedList"/>
    <dgm:cxn modelId="{93388E62-E090-D143-B37C-30ACA7E86A1C}" type="presParOf" srcId="{D29DCB5F-DB26-9446-BC49-EA9AB2240010}" destId="{E97E0DA2-F8B5-5544-A90A-9092CD3B3B72}" srcOrd="1" destOrd="0" presId="urn:microsoft.com/office/officeart/2008/layout/LinedList"/>
    <dgm:cxn modelId="{A678E3F7-2FFE-E94F-9886-9696FB6E5B7F}" type="presParOf" srcId="{E97E0DA2-F8B5-5544-A90A-9092CD3B3B72}" destId="{362A397F-4143-BB41-A992-B6521536692F}" srcOrd="0" destOrd="0" presId="urn:microsoft.com/office/officeart/2008/layout/LinedList"/>
    <dgm:cxn modelId="{C8529B80-F098-2543-8A73-2F9F57DB85CF}" type="presParOf" srcId="{E97E0DA2-F8B5-5544-A90A-9092CD3B3B72}" destId="{4E5B2F4D-0E65-6B43-B15F-7746F67A8908}" srcOrd="1" destOrd="0" presId="urn:microsoft.com/office/officeart/2008/layout/LinedList"/>
    <dgm:cxn modelId="{F97F1CAD-5353-024F-89F0-516372EC5167}" type="presParOf" srcId="{D29DCB5F-DB26-9446-BC49-EA9AB2240010}" destId="{BB0DD9CA-2BBC-6A46-9A49-44759A3725EB}" srcOrd="2" destOrd="0" presId="urn:microsoft.com/office/officeart/2008/layout/LinedList"/>
    <dgm:cxn modelId="{CC195312-F184-744D-9476-5EBCFF55EC6E}" type="presParOf" srcId="{D29DCB5F-DB26-9446-BC49-EA9AB2240010}" destId="{6A983ED9-764E-674D-B7F9-9FD7ACFA8715}" srcOrd="3" destOrd="0" presId="urn:microsoft.com/office/officeart/2008/layout/LinedList"/>
    <dgm:cxn modelId="{FBB55C34-6967-5C41-AE47-1F5441CEC95B}" type="presParOf" srcId="{6A983ED9-764E-674D-B7F9-9FD7ACFA8715}" destId="{C176C2BA-7935-724D-A8C2-FEDA77F97453}" srcOrd="0" destOrd="0" presId="urn:microsoft.com/office/officeart/2008/layout/LinedList"/>
    <dgm:cxn modelId="{34E4FE08-8F57-1147-A867-B6D1F8CFA33D}" type="presParOf" srcId="{6A983ED9-764E-674D-B7F9-9FD7ACFA8715}" destId="{45CC2BAC-025E-7449-88F4-67849B292FAE}" srcOrd="1" destOrd="0" presId="urn:microsoft.com/office/officeart/2008/layout/LinedList"/>
    <dgm:cxn modelId="{2CDCCCF2-0161-9C4B-A932-61B75FF79DAD}" type="presParOf" srcId="{D29DCB5F-DB26-9446-BC49-EA9AB2240010}" destId="{7627335F-67C4-394B-BA93-C6567B72EA2D}" srcOrd="4" destOrd="0" presId="urn:microsoft.com/office/officeart/2008/layout/LinedList"/>
    <dgm:cxn modelId="{D535CBFC-60CB-E64E-8F3B-3170ED27E854}" type="presParOf" srcId="{D29DCB5F-DB26-9446-BC49-EA9AB2240010}" destId="{DA6B1621-7A82-474A-83DF-335D223E8B0B}" srcOrd="5" destOrd="0" presId="urn:microsoft.com/office/officeart/2008/layout/LinedList"/>
    <dgm:cxn modelId="{DD021057-BF11-AE4C-9D75-8E718BC66A05}" type="presParOf" srcId="{DA6B1621-7A82-474A-83DF-335D223E8B0B}" destId="{142493B6-6BC3-1F49-97F3-257A6B0C02A5}" srcOrd="0" destOrd="0" presId="urn:microsoft.com/office/officeart/2008/layout/LinedList"/>
    <dgm:cxn modelId="{E07FCEA9-686F-0E4E-9C66-FCFE6D712E6B}" type="presParOf" srcId="{DA6B1621-7A82-474A-83DF-335D223E8B0B}" destId="{8DAD0BB3-B1ED-F041-B6D4-3F5D15C328AB}" srcOrd="1" destOrd="0" presId="urn:microsoft.com/office/officeart/2008/layout/LinedList"/>
    <dgm:cxn modelId="{FE7329D2-E1CB-7B4D-9CD9-9B10B407C372}" type="presParOf" srcId="{D29DCB5F-DB26-9446-BC49-EA9AB2240010}" destId="{9AA9CD09-3E34-924A-BD69-FEFBAC77D672}" srcOrd="6" destOrd="0" presId="urn:microsoft.com/office/officeart/2008/layout/LinedList"/>
    <dgm:cxn modelId="{42B40FF9-4D68-DC44-A503-24F7277DEB9A}" type="presParOf" srcId="{D29DCB5F-DB26-9446-BC49-EA9AB2240010}" destId="{1D886F72-2112-9847-A330-389EF33C524D}" srcOrd="7" destOrd="0" presId="urn:microsoft.com/office/officeart/2008/layout/LinedList"/>
    <dgm:cxn modelId="{294F01BC-8D4B-DC4E-AEF7-6D0DD2392720}" type="presParOf" srcId="{1D886F72-2112-9847-A330-389EF33C524D}" destId="{9435695E-D51E-3D43-9AD8-306C5685FDE2}" srcOrd="0" destOrd="0" presId="urn:microsoft.com/office/officeart/2008/layout/LinedList"/>
    <dgm:cxn modelId="{58D2FF13-D53D-5844-8772-867689399D9B}" type="presParOf" srcId="{1D886F72-2112-9847-A330-389EF33C524D}" destId="{2EBDB461-65CB-7F41-BFE2-F42C293C8331}" srcOrd="1" destOrd="0" presId="urn:microsoft.com/office/officeart/2008/layout/LinedList"/>
    <dgm:cxn modelId="{0B5AACB2-8E00-2846-A662-1AC8EC253B69}" type="presParOf" srcId="{D29DCB5F-DB26-9446-BC49-EA9AB2240010}" destId="{860D80D6-F41F-F544-9E6C-01B3F5DD945F}" srcOrd="8" destOrd="0" presId="urn:microsoft.com/office/officeart/2008/layout/LinedList"/>
    <dgm:cxn modelId="{0444F22E-6292-1043-AA13-7D3D701E7A16}" type="presParOf" srcId="{D29DCB5F-DB26-9446-BC49-EA9AB2240010}" destId="{6BD153C4-17E5-F642-959A-EACAAB75AD23}" srcOrd="9" destOrd="0" presId="urn:microsoft.com/office/officeart/2008/layout/LinedList"/>
    <dgm:cxn modelId="{9AAAB11B-C7DC-FB47-80A7-596C9D44C4A7}" type="presParOf" srcId="{6BD153C4-17E5-F642-959A-EACAAB75AD23}" destId="{AD4BC416-95C6-7149-BB9D-3F6168158093}" srcOrd="0" destOrd="0" presId="urn:microsoft.com/office/officeart/2008/layout/LinedList"/>
    <dgm:cxn modelId="{E30FE365-665C-3545-9D9D-6555940B12BF}" type="presParOf" srcId="{6BD153C4-17E5-F642-959A-EACAAB75AD23}" destId="{13D7287F-D6A8-3B46-BEFC-4C84769C6BDA}" srcOrd="1" destOrd="0" presId="urn:microsoft.com/office/officeart/2008/layout/LinedList"/>
    <dgm:cxn modelId="{1458FE9E-AB8F-6040-81BB-3A4307970500}" type="presParOf" srcId="{D29DCB5F-DB26-9446-BC49-EA9AB2240010}" destId="{D977609D-1B22-8F45-B88F-615558A43DDF}" srcOrd="10" destOrd="0" presId="urn:microsoft.com/office/officeart/2008/layout/LinedList"/>
    <dgm:cxn modelId="{16CBE736-52BA-9942-9437-E6B97DBD7B9A}" type="presParOf" srcId="{D29DCB5F-DB26-9446-BC49-EA9AB2240010}" destId="{5CD37617-DA27-BC42-88E2-5238AE1553EA}" srcOrd="11" destOrd="0" presId="urn:microsoft.com/office/officeart/2008/layout/LinedList"/>
    <dgm:cxn modelId="{77CC1CA1-3FCD-7342-925A-B44D3B9B20C9}" type="presParOf" srcId="{5CD37617-DA27-BC42-88E2-5238AE1553EA}" destId="{BFDCC5EE-A7F7-A54E-9009-699B9EE0DDCB}" srcOrd="0" destOrd="0" presId="urn:microsoft.com/office/officeart/2008/layout/LinedList"/>
    <dgm:cxn modelId="{73A87586-C242-9448-9712-1B13648CF1D6}" type="presParOf" srcId="{5CD37617-DA27-BC42-88E2-5238AE1553EA}" destId="{135C48DB-0079-DF4C-85BF-FC42369CD266}" srcOrd="1" destOrd="0" presId="urn:microsoft.com/office/officeart/2008/layout/LinedList"/>
    <dgm:cxn modelId="{D306DB7A-8FE8-B844-874B-F807BEEF16EA}" type="presParOf" srcId="{D29DCB5F-DB26-9446-BC49-EA9AB2240010}" destId="{799D8D18-2A59-2D48-A456-43F93CD4AD6F}" srcOrd="12" destOrd="0" presId="urn:microsoft.com/office/officeart/2008/layout/LinedList"/>
    <dgm:cxn modelId="{EA80093D-75A3-514C-89B7-2160F7250A80}" type="presParOf" srcId="{D29DCB5F-DB26-9446-BC49-EA9AB2240010}" destId="{5DADBFF7-43FA-1E4A-B6CF-2BB4DD79E20F}" srcOrd="13" destOrd="0" presId="urn:microsoft.com/office/officeart/2008/layout/LinedList"/>
    <dgm:cxn modelId="{55BACBFB-F2C7-F747-914F-ADA0B1125FFA}" type="presParOf" srcId="{5DADBFF7-43FA-1E4A-B6CF-2BB4DD79E20F}" destId="{C9ED4E13-86BE-D942-ABA4-DC5F7368E70C}" srcOrd="0" destOrd="0" presId="urn:microsoft.com/office/officeart/2008/layout/LinedList"/>
    <dgm:cxn modelId="{2FAEDB27-3F20-014D-9652-668A32082F0E}" type="presParOf" srcId="{5DADBFF7-43FA-1E4A-B6CF-2BB4DD79E20F}" destId="{4B268297-9E06-4741-BF3D-92D9EA96DD1C}" srcOrd="1" destOrd="0" presId="urn:microsoft.com/office/officeart/2008/layout/LinedList"/>
    <dgm:cxn modelId="{367D9A3F-6385-3943-B62A-8B8022FF4DB2}" type="presParOf" srcId="{D29DCB5F-DB26-9446-BC49-EA9AB2240010}" destId="{29C31550-0437-6549-879D-9D2A724DB38B}" srcOrd="14" destOrd="0" presId="urn:microsoft.com/office/officeart/2008/layout/LinedList"/>
    <dgm:cxn modelId="{18A166B1-1F63-7E4D-AA16-3C0E720E2627}" type="presParOf" srcId="{D29DCB5F-DB26-9446-BC49-EA9AB2240010}" destId="{A63FD46A-33DD-0C43-BFE3-2514433053AA}" srcOrd="15" destOrd="0" presId="urn:microsoft.com/office/officeart/2008/layout/LinedList"/>
    <dgm:cxn modelId="{E338C608-519A-FF44-B702-FD4F17212FF6}" type="presParOf" srcId="{A63FD46A-33DD-0C43-BFE3-2514433053AA}" destId="{BF7B5CC9-BA99-2B49-88CC-1E351A0647F4}" srcOrd="0" destOrd="0" presId="urn:microsoft.com/office/officeart/2008/layout/LinedList"/>
    <dgm:cxn modelId="{317F1D98-F7CE-4A42-8B6A-152A03F1928F}" type="presParOf" srcId="{A63FD46A-33DD-0C43-BFE3-2514433053AA}" destId="{A1BC3931-FF88-D045-BB79-41323F632B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F5DA34F-3910-409F-99EB-226EC9F40D8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3DB199-B93F-4009-9268-4993AE42A789}">
      <dgm:prSet/>
      <dgm:spPr/>
      <dgm:t>
        <a:bodyPr/>
        <a:lstStyle/>
        <a:p>
          <a:r>
            <a:rPr lang="en-US" b="0" i="0" err="1"/>
            <a:t>Att</a:t>
          </a:r>
          <a:r>
            <a:rPr lang="en-US" b="0" i="0"/>
            <a:t> </a:t>
          </a:r>
          <a:r>
            <a:rPr lang="en-US" b="0" i="0" err="1"/>
            <a:t>skapa</a:t>
          </a:r>
          <a:r>
            <a:rPr lang="en-US" b="0" i="0"/>
            <a:t> </a:t>
          </a:r>
          <a:r>
            <a:rPr lang="en-US" b="0" i="0" err="1"/>
            <a:t>mål</a:t>
          </a:r>
          <a:r>
            <a:rPr lang="en-US" b="0" i="0"/>
            <a:t> </a:t>
          </a:r>
          <a:r>
            <a:rPr lang="en-US" b="0" i="0" err="1"/>
            <a:t>och</a:t>
          </a:r>
          <a:r>
            <a:rPr lang="en-US" b="0" i="0"/>
            <a:t> </a:t>
          </a:r>
          <a:r>
            <a:rPr lang="en-US" b="0" i="0" err="1"/>
            <a:t>delmål</a:t>
          </a:r>
          <a:r>
            <a:rPr lang="en-US" b="0" i="0"/>
            <a:t> </a:t>
          </a:r>
          <a:r>
            <a:rPr lang="en-US" b="0" i="0" err="1"/>
            <a:t>är</a:t>
          </a:r>
          <a:r>
            <a:rPr lang="en-US" b="0" i="0"/>
            <a:t> </a:t>
          </a:r>
          <a:r>
            <a:rPr lang="en-US" b="0" i="0" err="1"/>
            <a:t>nödvändigt</a:t>
          </a:r>
          <a:r>
            <a:rPr lang="en-US" b="0" i="0"/>
            <a:t> för </a:t>
          </a:r>
          <a:r>
            <a:rPr lang="en-US" b="0" i="0" err="1"/>
            <a:t>att</a:t>
          </a:r>
          <a:r>
            <a:rPr lang="en-US" b="0" i="0"/>
            <a:t> </a:t>
          </a:r>
          <a:r>
            <a:rPr lang="en-US" b="0" i="0" err="1"/>
            <a:t>kunna</a:t>
          </a:r>
          <a:r>
            <a:rPr lang="en-US" b="0" i="0"/>
            <a:t> se </a:t>
          </a:r>
          <a:r>
            <a:rPr lang="en-US" b="0" i="0" err="1"/>
            <a:t>vart</a:t>
          </a:r>
          <a:r>
            <a:rPr lang="en-US" b="0" i="0"/>
            <a:t> </a:t>
          </a:r>
          <a:r>
            <a:rPr lang="en-US" b="0" i="0" err="1"/>
            <a:t>ni</a:t>
          </a:r>
          <a:r>
            <a:rPr lang="en-US" b="0" i="0"/>
            <a:t> </a:t>
          </a:r>
          <a:r>
            <a:rPr lang="en-US" b="0" i="0" err="1"/>
            <a:t>är</a:t>
          </a:r>
          <a:r>
            <a:rPr lang="en-US" b="0" i="0"/>
            <a:t> </a:t>
          </a:r>
          <a:r>
            <a:rPr lang="en-US" b="0" i="0" err="1"/>
            <a:t>på</a:t>
          </a:r>
          <a:r>
            <a:rPr lang="en-US" b="0" i="0"/>
            <a:t> </a:t>
          </a:r>
          <a:r>
            <a:rPr lang="en-US" b="0" i="0" err="1"/>
            <a:t>väg</a:t>
          </a:r>
          <a:r>
            <a:rPr lang="en-US" b="0" i="0"/>
            <a:t> </a:t>
          </a:r>
          <a:r>
            <a:rPr lang="en-US" b="0" i="0" err="1"/>
            <a:t>och</a:t>
          </a:r>
          <a:r>
            <a:rPr lang="en-US" b="0" i="0"/>
            <a:t> </a:t>
          </a:r>
          <a:r>
            <a:rPr lang="en-US" b="0" i="0" err="1"/>
            <a:t>förstå</a:t>
          </a:r>
          <a:r>
            <a:rPr lang="en-US" b="0" i="0"/>
            <a:t> </a:t>
          </a:r>
          <a:r>
            <a:rPr lang="en-US" b="0" i="0" err="1"/>
            <a:t>varför</a:t>
          </a:r>
          <a:r>
            <a:rPr lang="en-US" b="0" i="0"/>
            <a:t> </a:t>
          </a:r>
          <a:r>
            <a:rPr lang="en-US" b="0" i="0" err="1"/>
            <a:t>ni</a:t>
          </a:r>
          <a:r>
            <a:rPr lang="en-US" b="0" i="0"/>
            <a:t> </a:t>
          </a:r>
          <a:r>
            <a:rPr lang="en-US" b="0" i="0" err="1"/>
            <a:t>gör</a:t>
          </a:r>
          <a:r>
            <a:rPr lang="en-US" b="0" i="0"/>
            <a:t> </a:t>
          </a:r>
          <a:r>
            <a:rPr lang="en-US" b="0" i="0" err="1"/>
            <a:t>vad</a:t>
          </a:r>
          <a:r>
            <a:rPr lang="en-US" b="0" i="0"/>
            <a:t> </a:t>
          </a:r>
          <a:r>
            <a:rPr lang="en-US" b="0" i="0" err="1"/>
            <a:t>ni</a:t>
          </a:r>
          <a:r>
            <a:rPr lang="en-US" b="0" i="0"/>
            <a:t> </a:t>
          </a:r>
          <a:r>
            <a:rPr lang="en-US" b="0" i="0" err="1"/>
            <a:t>gör</a:t>
          </a:r>
          <a:r>
            <a:rPr lang="en-US" b="0" i="0"/>
            <a:t>.</a:t>
          </a:r>
          <a:endParaRPr lang="en-US"/>
        </a:p>
      </dgm:t>
    </dgm:pt>
    <dgm:pt modelId="{1A77C23A-AA69-4791-9B69-63F009ABFC6D}" type="parTrans" cxnId="{DC6F6CF4-F7E0-4B14-ACBC-273766478D59}">
      <dgm:prSet/>
      <dgm:spPr/>
      <dgm:t>
        <a:bodyPr/>
        <a:lstStyle/>
        <a:p>
          <a:endParaRPr lang="en-US"/>
        </a:p>
      </dgm:t>
    </dgm:pt>
    <dgm:pt modelId="{F3A68DF9-373B-49F7-91E6-823EBFB78A13}" type="sibTrans" cxnId="{DC6F6CF4-F7E0-4B14-ACBC-273766478D59}">
      <dgm:prSet/>
      <dgm:spPr/>
      <dgm:t>
        <a:bodyPr/>
        <a:lstStyle/>
        <a:p>
          <a:endParaRPr lang="en-US"/>
        </a:p>
      </dgm:t>
    </dgm:pt>
    <dgm:pt modelId="{15F732F0-E8A2-4F77-A10E-D55DFF065374}">
      <dgm:prSet/>
      <dgm:spPr/>
      <dgm:t>
        <a:bodyPr/>
        <a:lstStyle/>
        <a:p>
          <a:r>
            <a:rPr lang="en-US" b="0" i="0"/>
            <a:t>De </a:t>
          </a:r>
          <a:r>
            <a:rPr lang="en-US" b="0" i="0" err="1"/>
            <a:t>mål</a:t>
          </a:r>
          <a:r>
            <a:rPr lang="en-US" b="0" i="0"/>
            <a:t> </a:t>
          </a:r>
          <a:r>
            <a:rPr lang="en-US" b="0" i="0" err="1"/>
            <a:t>som</a:t>
          </a:r>
          <a:r>
            <a:rPr lang="en-US" b="0" i="0"/>
            <a:t> </a:t>
          </a:r>
          <a:r>
            <a:rPr lang="en-US" b="0" i="0" err="1"/>
            <a:t>ni</a:t>
          </a:r>
          <a:r>
            <a:rPr lang="en-US" b="0" i="0"/>
            <a:t> </a:t>
          </a:r>
          <a:r>
            <a:rPr lang="en-US" b="0" i="0" err="1"/>
            <a:t>skapar</a:t>
          </a:r>
          <a:r>
            <a:rPr lang="en-US" b="0" i="0"/>
            <a:t> ska </a:t>
          </a:r>
          <a:r>
            <a:rPr lang="en-US" b="0" i="0" err="1"/>
            <a:t>vara</a:t>
          </a:r>
          <a:r>
            <a:rPr lang="en-US" b="0" i="0"/>
            <a:t> </a:t>
          </a:r>
          <a:r>
            <a:rPr lang="en-US" b="1" i="0" err="1"/>
            <a:t>realistiska</a:t>
          </a:r>
          <a:r>
            <a:rPr lang="en-US" b="0" i="0"/>
            <a:t> </a:t>
          </a:r>
          <a:r>
            <a:rPr lang="en-US" b="0" i="0" err="1"/>
            <a:t>och</a:t>
          </a:r>
          <a:r>
            <a:rPr lang="en-US" b="0" i="0"/>
            <a:t> </a:t>
          </a:r>
          <a:r>
            <a:rPr lang="en-US" b="1" i="0" err="1"/>
            <a:t>tydliga</a:t>
          </a:r>
          <a:r>
            <a:rPr lang="en-US" b="0" i="0"/>
            <a:t>. </a:t>
          </a:r>
        </a:p>
        <a:p>
          <a:r>
            <a:rPr lang="en-US" b="0" i="0" err="1"/>
            <a:t>Sådana</a:t>
          </a:r>
          <a:r>
            <a:rPr lang="en-US" b="0" i="0"/>
            <a:t> </a:t>
          </a:r>
          <a:r>
            <a:rPr lang="en-US" b="0" i="0" err="1"/>
            <a:t>mål</a:t>
          </a:r>
          <a:r>
            <a:rPr lang="en-US" b="0" i="0"/>
            <a:t> </a:t>
          </a:r>
          <a:r>
            <a:rPr lang="en-US" b="0" i="0" err="1"/>
            <a:t>är</a:t>
          </a:r>
          <a:r>
            <a:rPr lang="en-US" b="0" i="0"/>
            <a:t> </a:t>
          </a:r>
          <a:r>
            <a:rPr lang="en-US" b="0" i="0" err="1"/>
            <a:t>lättare</a:t>
          </a:r>
          <a:r>
            <a:rPr lang="en-US" b="0" i="0"/>
            <a:t> </a:t>
          </a:r>
          <a:r>
            <a:rPr lang="en-US" b="0" i="0" err="1"/>
            <a:t>att</a:t>
          </a:r>
          <a:r>
            <a:rPr lang="en-US" b="0" i="0"/>
            <a:t> </a:t>
          </a:r>
          <a:r>
            <a:rPr lang="en-US" b="0" i="0" err="1"/>
            <a:t>arbeta</a:t>
          </a:r>
          <a:r>
            <a:rPr lang="en-US" b="0" i="0"/>
            <a:t> mot. </a:t>
          </a:r>
        </a:p>
        <a:p>
          <a:r>
            <a:rPr lang="en-US" b="0" i="0"/>
            <a:t>Om </a:t>
          </a:r>
          <a:r>
            <a:rPr lang="en-US" b="0" i="0" err="1"/>
            <a:t>målen</a:t>
          </a:r>
          <a:r>
            <a:rPr lang="en-US" b="0" i="0"/>
            <a:t> </a:t>
          </a:r>
          <a:r>
            <a:rPr lang="en-US" b="0" i="0" err="1"/>
            <a:t>är</a:t>
          </a:r>
          <a:r>
            <a:rPr lang="en-US" b="0" i="0"/>
            <a:t> </a:t>
          </a:r>
          <a:r>
            <a:rPr lang="en-US" b="0" i="0" err="1"/>
            <a:t>välformulerade</a:t>
          </a:r>
          <a:r>
            <a:rPr lang="en-US" b="0" i="0"/>
            <a:t> </a:t>
          </a:r>
          <a:r>
            <a:rPr lang="en-US" b="0" i="0" err="1"/>
            <a:t>underlättar</a:t>
          </a:r>
          <a:r>
            <a:rPr lang="en-US" b="0" i="0"/>
            <a:t> det </a:t>
          </a:r>
          <a:r>
            <a:rPr lang="en-US" b="0" i="0" err="1"/>
            <a:t>när</a:t>
          </a:r>
          <a:r>
            <a:rPr lang="en-US" b="0" i="0"/>
            <a:t> </a:t>
          </a:r>
          <a:r>
            <a:rPr lang="en-US" b="0" i="0" err="1"/>
            <a:t>ni</a:t>
          </a:r>
          <a:r>
            <a:rPr lang="en-US" b="0" i="0"/>
            <a:t> </a:t>
          </a:r>
          <a:r>
            <a:rPr lang="en-US" b="0" i="0" err="1"/>
            <a:t>regelbundet</a:t>
          </a:r>
          <a:r>
            <a:rPr lang="en-US" b="0" i="0"/>
            <a:t> </a:t>
          </a:r>
          <a:r>
            <a:rPr lang="en-US" b="0" i="0" err="1"/>
            <a:t>stämmer</a:t>
          </a:r>
          <a:r>
            <a:rPr lang="en-US" b="0" i="0"/>
            <a:t> av </a:t>
          </a:r>
          <a:r>
            <a:rPr lang="en-US" b="0" i="0" err="1"/>
            <a:t>hur</a:t>
          </a:r>
          <a:r>
            <a:rPr lang="en-US" b="0" i="0"/>
            <a:t> det </a:t>
          </a:r>
          <a:r>
            <a:rPr lang="en-US" b="0" i="0" err="1"/>
            <a:t>går</a:t>
          </a:r>
          <a:r>
            <a:rPr lang="en-US" b="0" i="0"/>
            <a:t>.</a:t>
          </a:r>
          <a:endParaRPr lang="en-US"/>
        </a:p>
      </dgm:t>
    </dgm:pt>
    <dgm:pt modelId="{47854455-8CB0-45CF-8517-62EB92C6D95E}" type="parTrans" cxnId="{206BB09D-4C45-476B-BFF1-AE21B8A78BFA}">
      <dgm:prSet/>
      <dgm:spPr/>
      <dgm:t>
        <a:bodyPr/>
        <a:lstStyle/>
        <a:p>
          <a:endParaRPr lang="en-US"/>
        </a:p>
      </dgm:t>
    </dgm:pt>
    <dgm:pt modelId="{68D64675-C1D0-4094-AE00-3D63160748DF}" type="sibTrans" cxnId="{206BB09D-4C45-476B-BFF1-AE21B8A78BFA}">
      <dgm:prSet/>
      <dgm:spPr/>
      <dgm:t>
        <a:bodyPr/>
        <a:lstStyle/>
        <a:p>
          <a:endParaRPr lang="en-US"/>
        </a:p>
      </dgm:t>
    </dgm:pt>
    <dgm:pt modelId="{E8925C20-5730-4385-B381-FE726D0651DA}">
      <dgm:prSet/>
      <dgm:spPr/>
      <dgm:t>
        <a:bodyPr/>
        <a:lstStyle/>
        <a:p>
          <a:r>
            <a:rPr lang="en-US" b="0" i="0" err="1"/>
            <a:t>Ett</a:t>
          </a:r>
          <a:r>
            <a:rPr lang="en-US" b="0" i="0"/>
            <a:t> bra tips </a:t>
          </a:r>
          <a:r>
            <a:rPr lang="en-US" b="0" i="0" err="1"/>
            <a:t>är</a:t>
          </a:r>
          <a:r>
            <a:rPr lang="en-US" b="0" i="0"/>
            <a:t> </a:t>
          </a:r>
          <a:r>
            <a:rPr lang="en-US" b="0" i="0" err="1"/>
            <a:t>att</a:t>
          </a:r>
          <a:r>
            <a:rPr lang="en-US" b="0" i="0"/>
            <a:t> </a:t>
          </a:r>
          <a:r>
            <a:rPr lang="en-US" b="0" i="0" err="1"/>
            <a:t>skapa</a:t>
          </a:r>
          <a:r>
            <a:rPr lang="en-US" b="0" i="0"/>
            <a:t> </a:t>
          </a:r>
          <a:r>
            <a:rPr lang="en-US" b="0" i="0" err="1"/>
            <a:t>delmål</a:t>
          </a:r>
          <a:r>
            <a:rPr lang="en-US" b="0" i="0"/>
            <a:t> </a:t>
          </a:r>
          <a:r>
            <a:rPr lang="en-US" b="0" i="0" err="1"/>
            <a:t>som</a:t>
          </a:r>
          <a:r>
            <a:rPr lang="en-US" b="0" i="0"/>
            <a:t> </a:t>
          </a:r>
          <a:r>
            <a:rPr lang="en-US" b="0" i="0" err="1"/>
            <a:t>leder</a:t>
          </a:r>
          <a:r>
            <a:rPr lang="en-US" b="0" i="0"/>
            <a:t> </a:t>
          </a:r>
          <a:r>
            <a:rPr lang="en-US" b="0" i="0" err="1"/>
            <a:t>fram</a:t>
          </a:r>
          <a:r>
            <a:rPr lang="en-US" b="0" i="0"/>
            <a:t> till </a:t>
          </a:r>
          <a:r>
            <a:rPr lang="en-US" b="0" i="0" err="1"/>
            <a:t>ett</a:t>
          </a:r>
          <a:r>
            <a:rPr lang="en-US" b="0" i="0"/>
            <a:t> </a:t>
          </a:r>
          <a:r>
            <a:rPr lang="en-US" b="0" i="0" err="1"/>
            <a:t>eller</a:t>
          </a:r>
          <a:r>
            <a:rPr lang="en-US" b="0" i="0"/>
            <a:t> </a:t>
          </a:r>
          <a:r>
            <a:rPr lang="en-US" b="0" i="0" err="1"/>
            <a:t>flera</a:t>
          </a:r>
          <a:r>
            <a:rPr lang="en-US" b="0" i="0"/>
            <a:t> </a:t>
          </a:r>
          <a:r>
            <a:rPr lang="en-US" b="0" i="0" err="1"/>
            <a:t>slutmål</a:t>
          </a:r>
          <a:r>
            <a:rPr lang="en-US" b="0" i="0"/>
            <a:t>. </a:t>
          </a:r>
        </a:p>
        <a:p>
          <a:r>
            <a:rPr lang="en-US" b="0" i="0" err="1"/>
            <a:t>Fokusera</a:t>
          </a:r>
          <a:r>
            <a:rPr lang="en-US" b="0" i="0"/>
            <a:t> </a:t>
          </a:r>
          <a:r>
            <a:rPr lang="en-US" b="0" i="0" err="1"/>
            <a:t>både</a:t>
          </a:r>
          <a:r>
            <a:rPr lang="en-US" b="0" i="0"/>
            <a:t> </a:t>
          </a:r>
          <a:r>
            <a:rPr lang="en-US" b="0" i="0" err="1"/>
            <a:t>på</a:t>
          </a:r>
          <a:r>
            <a:rPr lang="en-US" b="0" i="0"/>
            <a:t> de </a:t>
          </a:r>
          <a:r>
            <a:rPr lang="en-US" b="0" i="0" err="1"/>
            <a:t>kortsiktiga</a:t>
          </a:r>
          <a:r>
            <a:rPr lang="en-US" b="0" i="0"/>
            <a:t> </a:t>
          </a:r>
          <a:r>
            <a:rPr lang="en-US" b="0" i="0" err="1"/>
            <a:t>och</a:t>
          </a:r>
          <a:r>
            <a:rPr lang="en-US" b="0" i="0"/>
            <a:t> </a:t>
          </a:r>
          <a:r>
            <a:rPr lang="en-US" b="0" i="0" err="1"/>
            <a:t>långsiktiga</a:t>
          </a:r>
          <a:r>
            <a:rPr lang="en-US" b="0" i="0"/>
            <a:t> </a:t>
          </a:r>
          <a:r>
            <a:rPr lang="en-US" b="0" i="0" err="1"/>
            <a:t>delarna</a:t>
          </a:r>
          <a:r>
            <a:rPr lang="en-US" b="0" i="0"/>
            <a:t> av </a:t>
          </a:r>
          <a:r>
            <a:rPr lang="en-US" b="0" i="0" err="1"/>
            <a:t>slutmålen</a:t>
          </a:r>
          <a:r>
            <a:rPr lang="en-US" b="0" i="0"/>
            <a:t>. </a:t>
          </a:r>
          <a:endParaRPr lang="en-US"/>
        </a:p>
      </dgm:t>
    </dgm:pt>
    <dgm:pt modelId="{23E34717-FC72-43F7-BCEB-5D87A0D9EDDF}" type="parTrans" cxnId="{8D0541BD-9BB5-4441-9420-D3B0E5AC9C55}">
      <dgm:prSet/>
      <dgm:spPr/>
      <dgm:t>
        <a:bodyPr/>
        <a:lstStyle/>
        <a:p>
          <a:endParaRPr lang="en-US"/>
        </a:p>
      </dgm:t>
    </dgm:pt>
    <dgm:pt modelId="{4665A67D-7A42-4C26-BF40-B69020E47C02}" type="sibTrans" cxnId="{8D0541BD-9BB5-4441-9420-D3B0E5AC9C55}">
      <dgm:prSet/>
      <dgm:spPr/>
      <dgm:t>
        <a:bodyPr/>
        <a:lstStyle/>
        <a:p>
          <a:endParaRPr lang="en-US"/>
        </a:p>
      </dgm:t>
    </dgm:pt>
    <dgm:pt modelId="{67844484-A8E3-43DD-9178-00FBAEDDDF8A}" type="pres">
      <dgm:prSet presAssocID="{FF5DA34F-3910-409F-99EB-226EC9F40D8D}" presName="root" presStyleCnt="0">
        <dgm:presLayoutVars>
          <dgm:dir/>
          <dgm:resizeHandles val="exact"/>
        </dgm:presLayoutVars>
      </dgm:prSet>
      <dgm:spPr/>
    </dgm:pt>
    <dgm:pt modelId="{2A6B099D-4A1E-44AE-8737-3EFD6B41C228}" type="pres">
      <dgm:prSet presAssocID="{5D3DB199-B93F-4009-9268-4993AE42A789}" presName="compNode" presStyleCnt="0"/>
      <dgm:spPr/>
    </dgm:pt>
    <dgm:pt modelId="{4D50D0AF-1C3B-4010-A040-17254818EA00}" type="pres">
      <dgm:prSet presAssocID="{5D3DB199-B93F-4009-9268-4993AE42A789}" presName="bgRect" presStyleLbl="bgShp" presStyleIdx="0" presStyleCnt="3"/>
      <dgm:spPr/>
    </dgm:pt>
    <dgm:pt modelId="{4A1D1BCE-C107-4E94-9E16-04F100F6B4CD}" type="pres">
      <dgm:prSet presAssocID="{5D3DB199-B93F-4009-9268-4993AE42A7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åltavla"/>
        </a:ext>
      </dgm:extLst>
    </dgm:pt>
    <dgm:pt modelId="{0EF642A1-6D1D-4BE0-BACD-44F59C6CF42A}" type="pres">
      <dgm:prSet presAssocID="{5D3DB199-B93F-4009-9268-4993AE42A789}" presName="spaceRect" presStyleCnt="0"/>
      <dgm:spPr/>
    </dgm:pt>
    <dgm:pt modelId="{DD22A0A6-7927-4B24-8D6A-0500214AA390}" type="pres">
      <dgm:prSet presAssocID="{5D3DB199-B93F-4009-9268-4993AE42A789}" presName="parTx" presStyleLbl="revTx" presStyleIdx="0" presStyleCnt="3">
        <dgm:presLayoutVars>
          <dgm:chMax val="0"/>
          <dgm:chPref val="0"/>
        </dgm:presLayoutVars>
      </dgm:prSet>
      <dgm:spPr/>
    </dgm:pt>
    <dgm:pt modelId="{829A2721-BCDA-477D-BB8C-71AB3BBAD501}" type="pres">
      <dgm:prSet presAssocID="{F3A68DF9-373B-49F7-91E6-823EBFB78A13}" presName="sibTrans" presStyleCnt="0"/>
      <dgm:spPr/>
    </dgm:pt>
    <dgm:pt modelId="{7334CB21-3459-47EA-AF0F-E5EC2DF1843F}" type="pres">
      <dgm:prSet presAssocID="{15F732F0-E8A2-4F77-A10E-D55DFF065374}" presName="compNode" presStyleCnt="0"/>
      <dgm:spPr/>
    </dgm:pt>
    <dgm:pt modelId="{C7D1FDD4-0250-4B8C-995D-E66A9F8BFF46}" type="pres">
      <dgm:prSet presAssocID="{15F732F0-E8A2-4F77-A10E-D55DFF065374}" presName="bgRect" presStyleLbl="bgShp" presStyleIdx="1" presStyleCnt="3"/>
      <dgm:spPr/>
    </dgm:pt>
    <dgm:pt modelId="{CCB9CC1C-9B7F-49BD-AE4B-4CF1E047DCA8}" type="pres">
      <dgm:prSet presAssocID="{15F732F0-E8A2-4F77-A10E-D55DFF0653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ål"/>
        </a:ext>
      </dgm:extLst>
    </dgm:pt>
    <dgm:pt modelId="{209FC0CF-0AA5-4B0A-A775-81693EA07162}" type="pres">
      <dgm:prSet presAssocID="{15F732F0-E8A2-4F77-A10E-D55DFF065374}" presName="spaceRect" presStyleCnt="0"/>
      <dgm:spPr/>
    </dgm:pt>
    <dgm:pt modelId="{0B22250D-D4F7-480F-B6CA-1A076ED84EEE}" type="pres">
      <dgm:prSet presAssocID="{15F732F0-E8A2-4F77-A10E-D55DFF065374}" presName="parTx" presStyleLbl="revTx" presStyleIdx="1" presStyleCnt="3">
        <dgm:presLayoutVars>
          <dgm:chMax val="0"/>
          <dgm:chPref val="0"/>
        </dgm:presLayoutVars>
      </dgm:prSet>
      <dgm:spPr/>
    </dgm:pt>
    <dgm:pt modelId="{2948EB9F-6DD9-47A6-8519-DEC2528ACF06}" type="pres">
      <dgm:prSet presAssocID="{68D64675-C1D0-4094-AE00-3D63160748DF}" presName="sibTrans" presStyleCnt="0"/>
      <dgm:spPr/>
    </dgm:pt>
    <dgm:pt modelId="{672DD44B-63F8-4699-BAD3-7553CA98750D}" type="pres">
      <dgm:prSet presAssocID="{E8925C20-5730-4385-B381-FE726D0651DA}" presName="compNode" presStyleCnt="0"/>
      <dgm:spPr/>
    </dgm:pt>
    <dgm:pt modelId="{B69DF5FA-036F-480B-85D1-1EF94A5D5C16}" type="pres">
      <dgm:prSet presAssocID="{E8925C20-5730-4385-B381-FE726D0651DA}" presName="bgRect" presStyleLbl="bgShp" presStyleIdx="2" presStyleCnt="3"/>
      <dgm:spPr/>
    </dgm:pt>
    <dgm:pt modelId="{52D09FDB-8343-47ED-B443-FDF30CB84D0F}" type="pres">
      <dgm:prSet presAssocID="{E8925C20-5730-4385-B381-FE726D0651D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ödlampa"/>
        </a:ext>
      </dgm:extLst>
    </dgm:pt>
    <dgm:pt modelId="{735A68D5-FD59-4EF4-9C16-06410128279B}" type="pres">
      <dgm:prSet presAssocID="{E8925C20-5730-4385-B381-FE726D0651DA}" presName="spaceRect" presStyleCnt="0"/>
      <dgm:spPr/>
    </dgm:pt>
    <dgm:pt modelId="{0272D60D-46EE-4B5C-A8B0-1A20A18EEB82}" type="pres">
      <dgm:prSet presAssocID="{E8925C20-5730-4385-B381-FE726D0651DA}" presName="parTx" presStyleLbl="revTx" presStyleIdx="2" presStyleCnt="3">
        <dgm:presLayoutVars>
          <dgm:chMax val="0"/>
          <dgm:chPref val="0"/>
        </dgm:presLayoutVars>
      </dgm:prSet>
      <dgm:spPr/>
    </dgm:pt>
  </dgm:ptLst>
  <dgm:cxnLst>
    <dgm:cxn modelId="{FECEE407-7078-435D-8B8F-4EF3083FE089}" type="presOf" srcId="{5D3DB199-B93F-4009-9268-4993AE42A789}" destId="{DD22A0A6-7927-4B24-8D6A-0500214AA390}" srcOrd="0" destOrd="0" presId="urn:microsoft.com/office/officeart/2018/2/layout/IconVerticalSolidList"/>
    <dgm:cxn modelId="{7BCAF079-7059-4047-BF60-EFC41BBDC18C}" type="presOf" srcId="{E8925C20-5730-4385-B381-FE726D0651DA}" destId="{0272D60D-46EE-4B5C-A8B0-1A20A18EEB82}" srcOrd="0" destOrd="0" presId="urn:microsoft.com/office/officeart/2018/2/layout/IconVerticalSolidList"/>
    <dgm:cxn modelId="{9C07A581-BFCB-40A6-9485-0810182EC328}" type="presOf" srcId="{FF5DA34F-3910-409F-99EB-226EC9F40D8D}" destId="{67844484-A8E3-43DD-9178-00FBAEDDDF8A}" srcOrd="0" destOrd="0" presId="urn:microsoft.com/office/officeart/2018/2/layout/IconVerticalSolidList"/>
    <dgm:cxn modelId="{206BB09D-4C45-476B-BFF1-AE21B8A78BFA}" srcId="{FF5DA34F-3910-409F-99EB-226EC9F40D8D}" destId="{15F732F0-E8A2-4F77-A10E-D55DFF065374}" srcOrd="1" destOrd="0" parTransId="{47854455-8CB0-45CF-8517-62EB92C6D95E}" sibTransId="{68D64675-C1D0-4094-AE00-3D63160748DF}"/>
    <dgm:cxn modelId="{8D0541BD-9BB5-4441-9420-D3B0E5AC9C55}" srcId="{FF5DA34F-3910-409F-99EB-226EC9F40D8D}" destId="{E8925C20-5730-4385-B381-FE726D0651DA}" srcOrd="2" destOrd="0" parTransId="{23E34717-FC72-43F7-BCEB-5D87A0D9EDDF}" sibTransId="{4665A67D-7A42-4C26-BF40-B69020E47C02}"/>
    <dgm:cxn modelId="{42DE0AC0-D430-4523-A985-AB329CE21232}" type="presOf" srcId="{15F732F0-E8A2-4F77-A10E-D55DFF065374}" destId="{0B22250D-D4F7-480F-B6CA-1A076ED84EEE}" srcOrd="0" destOrd="0" presId="urn:microsoft.com/office/officeart/2018/2/layout/IconVerticalSolidList"/>
    <dgm:cxn modelId="{DC6F6CF4-F7E0-4B14-ACBC-273766478D59}" srcId="{FF5DA34F-3910-409F-99EB-226EC9F40D8D}" destId="{5D3DB199-B93F-4009-9268-4993AE42A789}" srcOrd="0" destOrd="0" parTransId="{1A77C23A-AA69-4791-9B69-63F009ABFC6D}" sibTransId="{F3A68DF9-373B-49F7-91E6-823EBFB78A13}"/>
    <dgm:cxn modelId="{A86074E6-8449-4B46-ADB4-B8D8923F0278}" type="presParOf" srcId="{67844484-A8E3-43DD-9178-00FBAEDDDF8A}" destId="{2A6B099D-4A1E-44AE-8737-3EFD6B41C228}" srcOrd="0" destOrd="0" presId="urn:microsoft.com/office/officeart/2018/2/layout/IconVerticalSolidList"/>
    <dgm:cxn modelId="{690D5307-1F44-444B-9264-051918AD039E}" type="presParOf" srcId="{2A6B099D-4A1E-44AE-8737-3EFD6B41C228}" destId="{4D50D0AF-1C3B-4010-A040-17254818EA00}" srcOrd="0" destOrd="0" presId="urn:microsoft.com/office/officeart/2018/2/layout/IconVerticalSolidList"/>
    <dgm:cxn modelId="{4170F3EA-7972-4E8F-8438-F15DDF735531}" type="presParOf" srcId="{2A6B099D-4A1E-44AE-8737-3EFD6B41C228}" destId="{4A1D1BCE-C107-4E94-9E16-04F100F6B4CD}" srcOrd="1" destOrd="0" presId="urn:microsoft.com/office/officeart/2018/2/layout/IconVerticalSolidList"/>
    <dgm:cxn modelId="{92D7457C-F42D-4396-8A7A-EAD98C8EC736}" type="presParOf" srcId="{2A6B099D-4A1E-44AE-8737-3EFD6B41C228}" destId="{0EF642A1-6D1D-4BE0-BACD-44F59C6CF42A}" srcOrd="2" destOrd="0" presId="urn:microsoft.com/office/officeart/2018/2/layout/IconVerticalSolidList"/>
    <dgm:cxn modelId="{88A68F8A-6E7A-407B-8C23-A407243EB9DA}" type="presParOf" srcId="{2A6B099D-4A1E-44AE-8737-3EFD6B41C228}" destId="{DD22A0A6-7927-4B24-8D6A-0500214AA390}" srcOrd="3" destOrd="0" presId="urn:microsoft.com/office/officeart/2018/2/layout/IconVerticalSolidList"/>
    <dgm:cxn modelId="{9B2C9BF2-D73C-4DF2-834E-9E936B886987}" type="presParOf" srcId="{67844484-A8E3-43DD-9178-00FBAEDDDF8A}" destId="{829A2721-BCDA-477D-BB8C-71AB3BBAD501}" srcOrd="1" destOrd="0" presId="urn:microsoft.com/office/officeart/2018/2/layout/IconVerticalSolidList"/>
    <dgm:cxn modelId="{1F21B0B9-409E-4622-92CA-1B9420BA0B08}" type="presParOf" srcId="{67844484-A8E3-43DD-9178-00FBAEDDDF8A}" destId="{7334CB21-3459-47EA-AF0F-E5EC2DF1843F}" srcOrd="2" destOrd="0" presId="urn:microsoft.com/office/officeart/2018/2/layout/IconVerticalSolidList"/>
    <dgm:cxn modelId="{E4788C63-4A2C-4668-A1D9-CEFE351A0F0E}" type="presParOf" srcId="{7334CB21-3459-47EA-AF0F-E5EC2DF1843F}" destId="{C7D1FDD4-0250-4B8C-995D-E66A9F8BFF46}" srcOrd="0" destOrd="0" presId="urn:microsoft.com/office/officeart/2018/2/layout/IconVerticalSolidList"/>
    <dgm:cxn modelId="{20861E95-245D-4D43-A8A8-F194028908BE}" type="presParOf" srcId="{7334CB21-3459-47EA-AF0F-E5EC2DF1843F}" destId="{CCB9CC1C-9B7F-49BD-AE4B-4CF1E047DCA8}" srcOrd="1" destOrd="0" presId="urn:microsoft.com/office/officeart/2018/2/layout/IconVerticalSolidList"/>
    <dgm:cxn modelId="{65FF509C-5D36-427B-BD61-7A5869B94FF3}" type="presParOf" srcId="{7334CB21-3459-47EA-AF0F-E5EC2DF1843F}" destId="{209FC0CF-0AA5-4B0A-A775-81693EA07162}" srcOrd="2" destOrd="0" presId="urn:microsoft.com/office/officeart/2018/2/layout/IconVerticalSolidList"/>
    <dgm:cxn modelId="{94EDC41B-657E-4249-BE05-3E7B13992728}" type="presParOf" srcId="{7334CB21-3459-47EA-AF0F-E5EC2DF1843F}" destId="{0B22250D-D4F7-480F-B6CA-1A076ED84EEE}" srcOrd="3" destOrd="0" presId="urn:microsoft.com/office/officeart/2018/2/layout/IconVerticalSolidList"/>
    <dgm:cxn modelId="{63F9561B-7013-4F94-8371-BD2744FBEF85}" type="presParOf" srcId="{67844484-A8E3-43DD-9178-00FBAEDDDF8A}" destId="{2948EB9F-6DD9-47A6-8519-DEC2528ACF06}" srcOrd="3" destOrd="0" presId="urn:microsoft.com/office/officeart/2018/2/layout/IconVerticalSolidList"/>
    <dgm:cxn modelId="{56C9701D-132F-4E3B-8019-DB29C33F3E76}" type="presParOf" srcId="{67844484-A8E3-43DD-9178-00FBAEDDDF8A}" destId="{672DD44B-63F8-4699-BAD3-7553CA98750D}" srcOrd="4" destOrd="0" presId="urn:microsoft.com/office/officeart/2018/2/layout/IconVerticalSolidList"/>
    <dgm:cxn modelId="{C243DD62-2E56-4E32-9970-1C1EF735EFC8}" type="presParOf" srcId="{672DD44B-63F8-4699-BAD3-7553CA98750D}" destId="{B69DF5FA-036F-480B-85D1-1EF94A5D5C16}" srcOrd="0" destOrd="0" presId="urn:microsoft.com/office/officeart/2018/2/layout/IconVerticalSolidList"/>
    <dgm:cxn modelId="{5646BE08-C81C-45B1-8F29-CBDD99F8BFBD}" type="presParOf" srcId="{672DD44B-63F8-4699-BAD3-7553CA98750D}" destId="{52D09FDB-8343-47ED-B443-FDF30CB84D0F}" srcOrd="1" destOrd="0" presId="urn:microsoft.com/office/officeart/2018/2/layout/IconVerticalSolidList"/>
    <dgm:cxn modelId="{843283EC-EF68-4AB7-B3D0-80753CC5FB33}" type="presParOf" srcId="{672DD44B-63F8-4699-BAD3-7553CA98750D}" destId="{735A68D5-FD59-4EF4-9C16-06410128279B}" srcOrd="2" destOrd="0" presId="urn:microsoft.com/office/officeart/2018/2/layout/IconVerticalSolidList"/>
    <dgm:cxn modelId="{4A589A97-FE7C-47BF-9BF5-F3C7BD15F7CF}" type="presParOf" srcId="{672DD44B-63F8-4699-BAD3-7553CA98750D}" destId="{0272D60D-46EE-4B5C-A8B0-1A20A18EEB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F32D5C2-4BB4-441C-AEC3-1B0B8C81BE1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D9E2EBB-4606-4D13-A830-40A1BC60F095}">
      <dgm:prSet/>
      <dgm:spPr/>
      <dgm:t>
        <a:bodyPr/>
        <a:lstStyle/>
        <a:p>
          <a:r>
            <a:rPr lang="en-US" b="1" i="0"/>
            <a:t>TYDLIGT</a:t>
          </a:r>
          <a:endParaRPr lang="en-US" b="0" i="0"/>
        </a:p>
        <a:p>
          <a:r>
            <a:rPr lang="en-US" b="0" i="0"/>
            <a:t>Ju </a:t>
          </a:r>
          <a:r>
            <a:rPr lang="en-US" b="0" i="0" err="1"/>
            <a:t>tydligare</a:t>
          </a:r>
          <a:r>
            <a:rPr lang="en-US" b="0" i="0"/>
            <a:t> </a:t>
          </a:r>
          <a:r>
            <a:rPr lang="en-US" b="0" i="0" err="1"/>
            <a:t>målet</a:t>
          </a:r>
          <a:r>
            <a:rPr lang="en-US" b="0" i="0"/>
            <a:t> </a:t>
          </a:r>
          <a:r>
            <a:rPr lang="en-US" b="0" i="0" err="1"/>
            <a:t>är</a:t>
          </a:r>
          <a:r>
            <a:rPr lang="en-US" b="0" i="0"/>
            <a:t> </a:t>
          </a:r>
          <a:r>
            <a:rPr lang="en-US" b="0" i="0" err="1"/>
            <a:t>formulerade</a:t>
          </a:r>
          <a:r>
            <a:rPr lang="en-US" b="0" i="0"/>
            <a:t>, </a:t>
          </a:r>
          <a:r>
            <a:rPr lang="en-US" b="0" i="0" err="1"/>
            <a:t>desto</a:t>
          </a:r>
          <a:r>
            <a:rPr lang="en-US" b="0" i="0"/>
            <a:t> </a:t>
          </a:r>
          <a:r>
            <a:rPr lang="en-US" b="0" i="0" err="1"/>
            <a:t>större</a:t>
          </a:r>
          <a:r>
            <a:rPr lang="en-US" b="0" i="0"/>
            <a:t> </a:t>
          </a:r>
          <a:r>
            <a:rPr lang="en-US" b="0" i="0" err="1"/>
            <a:t>sannolikhet</a:t>
          </a:r>
          <a:r>
            <a:rPr lang="en-US" b="0" i="0"/>
            <a:t> </a:t>
          </a:r>
          <a:r>
            <a:rPr lang="en-US" b="0" i="0" err="1"/>
            <a:t>att</a:t>
          </a:r>
          <a:r>
            <a:rPr lang="en-US" b="0" i="0"/>
            <a:t> de </a:t>
          </a:r>
          <a:r>
            <a:rPr lang="en-US" b="0" i="0" err="1"/>
            <a:t>förverkligas</a:t>
          </a:r>
          <a:r>
            <a:rPr lang="en-US" b="0" i="0"/>
            <a:t>. </a:t>
          </a:r>
          <a:r>
            <a:rPr lang="en-US" b="0" i="0" err="1"/>
            <a:t>Otydliga</a:t>
          </a:r>
          <a:r>
            <a:rPr lang="en-US" b="0" i="0"/>
            <a:t> </a:t>
          </a:r>
          <a:r>
            <a:rPr lang="en-US" b="0" i="0" err="1"/>
            <a:t>eller</a:t>
          </a:r>
          <a:r>
            <a:rPr lang="en-US" b="0" i="0"/>
            <a:t> för </a:t>
          </a:r>
          <a:r>
            <a:rPr lang="en-US" b="0" i="0" err="1"/>
            <a:t>vida</a:t>
          </a:r>
          <a:r>
            <a:rPr lang="en-US" b="0" i="0"/>
            <a:t> </a:t>
          </a:r>
          <a:r>
            <a:rPr lang="en-US" b="0" i="0" err="1"/>
            <a:t>mål</a:t>
          </a:r>
          <a:r>
            <a:rPr lang="en-US" b="0" i="0"/>
            <a:t> ger </a:t>
          </a:r>
          <a:r>
            <a:rPr lang="en-US" b="0" i="0" err="1"/>
            <a:t>inte</a:t>
          </a:r>
          <a:r>
            <a:rPr lang="en-US" b="0" i="0"/>
            <a:t> </a:t>
          </a:r>
          <a:r>
            <a:rPr lang="en-US" b="0" i="0" err="1"/>
            <a:t>tillräcklig</a:t>
          </a:r>
          <a:r>
            <a:rPr lang="en-US" b="0" i="0"/>
            <a:t> </a:t>
          </a:r>
          <a:r>
            <a:rPr lang="en-US" b="0" i="0" err="1"/>
            <a:t>styrriktning</a:t>
          </a:r>
          <a:r>
            <a:rPr lang="en-US" b="0" i="0"/>
            <a:t> </a:t>
          </a:r>
          <a:r>
            <a:rPr lang="en-US" b="0" i="0" err="1"/>
            <a:t>framåt</a:t>
          </a:r>
          <a:r>
            <a:rPr lang="en-US" b="0" i="0"/>
            <a:t>.</a:t>
          </a:r>
          <a:endParaRPr lang="en-US"/>
        </a:p>
      </dgm:t>
    </dgm:pt>
    <dgm:pt modelId="{96F0C0AF-0817-486C-9ED5-CA697AA45B7C}" type="parTrans" cxnId="{939C1AD3-D3C6-4570-AC2C-BA791BE78B73}">
      <dgm:prSet/>
      <dgm:spPr/>
      <dgm:t>
        <a:bodyPr/>
        <a:lstStyle/>
        <a:p>
          <a:endParaRPr lang="en-US"/>
        </a:p>
      </dgm:t>
    </dgm:pt>
    <dgm:pt modelId="{12CFC10A-BF18-449C-A625-32725390C462}" type="sibTrans" cxnId="{939C1AD3-D3C6-4570-AC2C-BA791BE78B73}">
      <dgm:prSet/>
      <dgm:spPr/>
      <dgm:t>
        <a:bodyPr/>
        <a:lstStyle/>
        <a:p>
          <a:endParaRPr lang="en-US"/>
        </a:p>
      </dgm:t>
    </dgm:pt>
    <dgm:pt modelId="{16E89AC2-DD4D-46C6-BEE4-5B81E061023A}">
      <dgm:prSet/>
      <dgm:spPr/>
      <dgm:t>
        <a:bodyPr/>
        <a:lstStyle/>
        <a:p>
          <a:r>
            <a:rPr lang="en-US" b="1" i="0"/>
            <a:t>MÄTBART</a:t>
          </a:r>
          <a:r>
            <a:rPr lang="en-US" b="0" i="0"/>
            <a:t> </a:t>
          </a:r>
        </a:p>
        <a:p>
          <a:r>
            <a:rPr lang="en-US" b="0" i="0"/>
            <a:t>Vissa </a:t>
          </a:r>
          <a:r>
            <a:rPr lang="en-US" b="0" i="0" err="1"/>
            <a:t>målsättningar</a:t>
          </a:r>
          <a:r>
            <a:rPr lang="en-US" b="0" i="0"/>
            <a:t> </a:t>
          </a:r>
          <a:r>
            <a:rPr lang="en-US" b="0" i="0" err="1"/>
            <a:t>är</a:t>
          </a:r>
          <a:r>
            <a:rPr lang="en-US" b="0" i="0"/>
            <a:t> </a:t>
          </a:r>
          <a:r>
            <a:rPr lang="en-US" b="0" i="0" err="1"/>
            <a:t>enklare</a:t>
          </a:r>
          <a:r>
            <a:rPr lang="en-US" b="0" i="0"/>
            <a:t> </a:t>
          </a:r>
          <a:r>
            <a:rPr lang="en-US" b="0" i="0" err="1"/>
            <a:t>än</a:t>
          </a:r>
          <a:r>
            <a:rPr lang="en-US" b="0" i="0"/>
            <a:t> </a:t>
          </a:r>
          <a:r>
            <a:rPr lang="en-US" b="0" i="0" err="1"/>
            <a:t>andra</a:t>
          </a:r>
          <a:r>
            <a:rPr lang="en-US" b="0" i="0"/>
            <a:t> </a:t>
          </a:r>
          <a:r>
            <a:rPr lang="en-US" b="0" i="0" err="1"/>
            <a:t>att</a:t>
          </a:r>
          <a:r>
            <a:rPr lang="en-US" b="0" i="0"/>
            <a:t> </a:t>
          </a:r>
          <a:r>
            <a:rPr lang="en-US" b="0" i="0" err="1"/>
            <a:t>mäta</a:t>
          </a:r>
          <a:r>
            <a:rPr lang="en-US" b="0" i="0"/>
            <a:t>. </a:t>
          </a:r>
        </a:p>
        <a:p>
          <a:r>
            <a:rPr lang="en-US" b="0" i="0" err="1"/>
            <a:t>Framstegen</a:t>
          </a:r>
          <a:r>
            <a:rPr lang="en-US" b="0" i="0"/>
            <a:t> </a:t>
          </a:r>
          <a:r>
            <a:rPr lang="en-US" b="0" i="0" err="1"/>
            <a:t>måste</a:t>
          </a:r>
          <a:r>
            <a:rPr lang="en-US" b="0" i="0"/>
            <a:t> </a:t>
          </a:r>
          <a:r>
            <a:rPr lang="en-US" b="0" i="0" err="1"/>
            <a:t>kunna</a:t>
          </a:r>
          <a:r>
            <a:rPr lang="en-US" b="0" i="0"/>
            <a:t> </a:t>
          </a:r>
          <a:r>
            <a:rPr lang="en-US" b="0" i="0" err="1"/>
            <a:t>greppas</a:t>
          </a:r>
          <a:r>
            <a:rPr lang="en-US" b="0" i="0"/>
            <a:t> </a:t>
          </a:r>
          <a:r>
            <a:rPr lang="en-US" b="0" i="0" err="1"/>
            <a:t>och</a:t>
          </a:r>
          <a:r>
            <a:rPr lang="en-US" b="0" i="0"/>
            <a:t> </a:t>
          </a:r>
          <a:r>
            <a:rPr lang="en-US" b="0" i="0" err="1"/>
            <a:t>belönas</a:t>
          </a:r>
          <a:r>
            <a:rPr lang="en-US" b="0" i="0"/>
            <a:t>.</a:t>
          </a:r>
          <a:endParaRPr lang="en-US"/>
        </a:p>
      </dgm:t>
    </dgm:pt>
    <dgm:pt modelId="{2E7F4BAE-F3DA-4DC3-947D-F60C29126902}" type="parTrans" cxnId="{2E6F7CAD-4EF4-435F-80CA-C3BA7F548CC6}">
      <dgm:prSet/>
      <dgm:spPr/>
      <dgm:t>
        <a:bodyPr/>
        <a:lstStyle/>
        <a:p>
          <a:endParaRPr lang="en-US"/>
        </a:p>
      </dgm:t>
    </dgm:pt>
    <dgm:pt modelId="{D830EE12-28D6-4767-B935-737DABCEF3C2}" type="sibTrans" cxnId="{2E6F7CAD-4EF4-435F-80CA-C3BA7F548CC6}">
      <dgm:prSet/>
      <dgm:spPr/>
      <dgm:t>
        <a:bodyPr/>
        <a:lstStyle/>
        <a:p>
          <a:endParaRPr lang="en-US"/>
        </a:p>
      </dgm:t>
    </dgm:pt>
    <dgm:pt modelId="{A95A3376-2617-462B-B21A-5DD1ED7BC939}">
      <dgm:prSet/>
      <dgm:spPr/>
      <dgm:t>
        <a:bodyPr/>
        <a:lstStyle/>
        <a:p>
          <a:r>
            <a:rPr lang="en-US" b="1" i="0"/>
            <a:t>BEGRÄSNAT I ANTAL</a:t>
          </a:r>
          <a:r>
            <a:rPr lang="en-US" b="0" i="0"/>
            <a:t> </a:t>
          </a:r>
        </a:p>
        <a:p>
          <a:r>
            <a:rPr lang="en-US" b="0" i="0"/>
            <a:t>Ha </a:t>
          </a:r>
          <a:r>
            <a:rPr lang="en-US" b="0" i="0" err="1"/>
            <a:t>inte</a:t>
          </a:r>
          <a:r>
            <a:rPr lang="en-US" b="0" i="0"/>
            <a:t> för </a:t>
          </a:r>
          <a:r>
            <a:rPr lang="en-US" b="0" i="0" err="1"/>
            <a:t>många</a:t>
          </a:r>
          <a:r>
            <a:rPr lang="en-US" b="0" i="0"/>
            <a:t> </a:t>
          </a:r>
          <a:r>
            <a:rPr lang="en-US" b="0" i="0" err="1"/>
            <a:t>mål</a:t>
          </a:r>
          <a:r>
            <a:rPr lang="en-US" b="0" i="0"/>
            <a:t> </a:t>
          </a:r>
          <a:r>
            <a:rPr lang="en-US" b="0" i="0" err="1"/>
            <a:t>samtidigt</a:t>
          </a:r>
          <a:r>
            <a:rPr lang="en-US" b="0" i="0"/>
            <a:t>. </a:t>
          </a:r>
          <a:r>
            <a:rPr lang="en-US" b="0" i="0" err="1"/>
            <a:t>Ofta</a:t>
          </a:r>
          <a:r>
            <a:rPr lang="en-US" b="0" i="0"/>
            <a:t> </a:t>
          </a:r>
          <a:r>
            <a:rPr lang="en-US" b="0" i="0" err="1"/>
            <a:t>är</a:t>
          </a:r>
          <a:r>
            <a:rPr lang="en-US" b="0" i="0"/>
            <a:t> 3-5 </a:t>
          </a:r>
          <a:r>
            <a:rPr lang="en-US" b="0" i="0" err="1"/>
            <a:t>mål</a:t>
          </a:r>
          <a:r>
            <a:rPr lang="en-US" b="0" i="0"/>
            <a:t> </a:t>
          </a:r>
          <a:r>
            <a:rPr lang="en-US" b="0" i="0" err="1"/>
            <a:t>lagom</a:t>
          </a:r>
          <a:r>
            <a:rPr lang="en-US" b="0" i="0"/>
            <a:t>. </a:t>
          </a:r>
        </a:p>
        <a:p>
          <a:r>
            <a:rPr lang="en-US" b="0" i="0"/>
            <a:t>Med </a:t>
          </a:r>
          <a:r>
            <a:rPr lang="en-US" b="0" i="0" err="1"/>
            <a:t>fler</a:t>
          </a:r>
          <a:r>
            <a:rPr lang="en-US" b="0" i="0"/>
            <a:t> </a:t>
          </a:r>
          <a:r>
            <a:rPr lang="en-US" b="0" i="0" err="1"/>
            <a:t>parallella</a:t>
          </a:r>
          <a:r>
            <a:rPr lang="en-US" b="0" i="0"/>
            <a:t> </a:t>
          </a:r>
          <a:r>
            <a:rPr lang="en-US" b="0" i="0" err="1"/>
            <a:t>mål</a:t>
          </a:r>
          <a:r>
            <a:rPr lang="en-US" b="0" i="0"/>
            <a:t> </a:t>
          </a:r>
          <a:r>
            <a:rPr lang="en-US" b="0" i="0" err="1"/>
            <a:t>ökar</a:t>
          </a:r>
          <a:r>
            <a:rPr lang="en-US" b="0" i="0"/>
            <a:t> </a:t>
          </a:r>
          <a:r>
            <a:rPr lang="en-US" b="0" i="0" err="1"/>
            <a:t>risken</a:t>
          </a:r>
          <a:r>
            <a:rPr lang="en-US" b="0" i="0"/>
            <a:t> för </a:t>
          </a:r>
          <a:r>
            <a:rPr lang="en-US" b="0" i="0" err="1"/>
            <a:t>att</a:t>
          </a:r>
          <a:r>
            <a:rPr lang="en-US" b="0" i="0"/>
            <a:t> </a:t>
          </a:r>
          <a:r>
            <a:rPr lang="en-US" b="0" i="0" err="1"/>
            <a:t>något</a:t>
          </a:r>
          <a:r>
            <a:rPr lang="en-US" b="0" i="0"/>
            <a:t> av </a:t>
          </a:r>
          <a:r>
            <a:rPr lang="en-US" b="0" i="0" err="1"/>
            <a:t>målen</a:t>
          </a:r>
          <a:r>
            <a:rPr lang="en-US" b="0" i="0"/>
            <a:t> </a:t>
          </a:r>
          <a:r>
            <a:rPr lang="en-US" b="0" i="0" err="1"/>
            <a:t>åtsidosätts</a:t>
          </a:r>
          <a:r>
            <a:rPr lang="en-US" b="0" i="0"/>
            <a:t>.</a:t>
          </a:r>
          <a:endParaRPr lang="en-US"/>
        </a:p>
      </dgm:t>
    </dgm:pt>
    <dgm:pt modelId="{0FCC71EE-585E-4199-9D9D-A95E331650DE}" type="parTrans" cxnId="{B00F75E2-0594-4AD0-8970-C38DB27BE222}">
      <dgm:prSet/>
      <dgm:spPr/>
      <dgm:t>
        <a:bodyPr/>
        <a:lstStyle/>
        <a:p>
          <a:endParaRPr lang="en-US"/>
        </a:p>
      </dgm:t>
    </dgm:pt>
    <dgm:pt modelId="{03418698-6BC6-42D8-BF9A-D49DF2B72E3B}" type="sibTrans" cxnId="{B00F75E2-0594-4AD0-8970-C38DB27BE222}">
      <dgm:prSet/>
      <dgm:spPr/>
      <dgm:t>
        <a:bodyPr/>
        <a:lstStyle/>
        <a:p>
          <a:endParaRPr lang="en-US"/>
        </a:p>
      </dgm:t>
    </dgm:pt>
    <dgm:pt modelId="{AADF4C4F-198D-4C71-A292-0E613A9B051C}">
      <dgm:prSet/>
      <dgm:spPr/>
      <dgm:t>
        <a:bodyPr/>
        <a:lstStyle/>
        <a:p>
          <a:r>
            <a:rPr lang="en-US" b="1" i="0"/>
            <a:t>REALISTISKT</a:t>
          </a:r>
          <a:endParaRPr lang="en-US" b="0" i="0"/>
        </a:p>
        <a:p>
          <a:r>
            <a:rPr lang="en-US" b="0" i="0" err="1"/>
            <a:t>Målen</a:t>
          </a:r>
          <a:r>
            <a:rPr lang="en-US" b="0" i="0"/>
            <a:t> ska </a:t>
          </a:r>
          <a:r>
            <a:rPr lang="en-US" b="0" i="0" err="1"/>
            <a:t>upplevas</a:t>
          </a:r>
          <a:r>
            <a:rPr lang="en-US" b="0" i="0"/>
            <a:t> </a:t>
          </a:r>
          <a:r>
            <a:rPr lang="en-US" b="0" i="0" err="1"/>
            <a:t>som</a:t>
          </a:r>
          <a:r>
            <a:rPr lang="en-US" b="0" i="0"/>
            <a:t> </a:t>
          </a:r>
          <a:r>
            <a:rPr lang="en-US" b="0" i="0" err="1"/>
            <a:t>relevanta</a:t>
          </a:r>
          <a:r>
            <a:rPr lang="en-US" b="0" i="0"/>
            <a:t> </a:t>
          </a:r>
          <a:r>
            <a:rPr lang="en-US" b="0" i="0" err="1"/>
            <a:t>och</a:t>
          </a:r>
          <a:r>
            <a:rPr lang="en-US" b="0" i="0"/>
            <a:t> </a:t>
          </a:r>
          <a:r>
            <a:rPr lang="en-US" b="0" i="0" err="1"/>
            <a:t>viktiga</a:t>
          </a:r>
          <a:r>
            <a:rPr lang="en-US" b="0" i="0"/>
            <a:t> för </a:t>
          </a:r>
          <a:r>
            <a:rPr lang="en-US" b="0" i="0" err="1"/>
            <a:t>medarbetarna</a:t>
          </a:r>
          <a:r>
            <a:rPr lang="en-US" b="0" i="0"/>
            <a:t>. </a:t>
          </a:r>
        </a:p>
        <a:p>
          <a:r>
            <a:rPr lang="en-US" b="0" i="0"/>
            <a:t>Om </a:t>
          </a:r>
          <a:r>
            <a:rPr lang="en-US" b="0" i="0" err="1"/>
            <a:t>målen</a:t>
          </a:r>
          <a:r>
            <a:rPr lang="en-US" b="0" i="0"/>
            <a:t> </a:t>
          </a:r>
          <a:r>
            <a:rPr lang="en-US" b="0" i="0" err="1"/>
            <a:t>svarar</a:t>
          </a:r>
          <a:r>
            <a:rPr lang="en-US" b="0" i="0"/>
            <a:t> </a:t>
          </a:r>
          <a:r>
            <a:rPr lang="en-US" b="0" i="0" err="1"/>
            <a:t>på</a:t>
          </a:r>
          <a:r>
            <a:rPr lang="en-US" b="0" i="0"/>
            <a:t> </a:t>
          </a:r>
          <a:r>
            <a:rPr lang="en-US" b="0" i="0" err="1"/>
            <a:t>frågan</a:t>
          </a:r>
          <a:r>
            <a:rPr lang="en-US" b="0" i="0"/>
            <a:t> ”what´s in it for me?” </a:t>
          </a:r>
          <a:r>
            <a:rPr lang="en-US" b="0" i="0" err="1"/>
            <a:t>ökar</a:t>
          </a:r>
          <a:r>
            <a:rPr lang="en-US" b="0" i="0"/>
            <a:t> </a:t>
          </a:r>
          <a:r>
            <a:rPr lang="en-US" b="0" i="0" err="1"/>
            <a:t>chansen</a:t>
          </a:r>
          <a:r>
            <a:rPr lang="en-US" b="0" i="0"/>
            <a:t> </a:t>
          </a:r>
          <a:r>
            <a:rPr lang="en-US" b="0" i="0" err="1"/>
            <a:t>att</a:t>
          </a:r>
          <a:r>
            <a:rPr lang="en-US" b="0" i="0"/>
            <a:t> </a:t>
          </a:r>
          <a:r>
            <a:rPr lang="en-US" b="0" i="0" err="1"/>
            <a:t>målen</a:t>
          </a:r>
          <a:r>
            <a:rPr lang="en-US" b="0" i="0"/>
            <a:t> </a:t>
          </a:r>
          <a:r>
            <a:rPr lang="en-US" b="0" i="0" err="1"/>
            <a:t>motiverar</a:t>
          </a:r>
          <a:r>
            <a:rPr lang="en-US" b="0" i="0"/>
            <a:t>.</a:t>
          </a:r>
          <a:endParaRPr lang="en-US"/>
        </a:p>
      </dgm:t>
    </dgm:pt>
    <dgm:pt modelId="{91F8687F-E0BF-4B8E-84B7-FB0FF076F559}" type="parTrans" cxnId="{A605223F-B724-4B15-86CD-D8252ADDFEAD}">
      <dgm:prSet/>
      <dgm:spPr/>
      <dgm:t>
        <a:bodyPr/>
        <a:lstStyle/>
        <a:p>
          <a:endParaRPr lang="en-US"/>
        </a:p>
      </dgm:t>
    </dgm:pt>
    <dgm:pt modelId="{90261EB5-85EC-4948-B848-6B740335266B}" type="sibTrans" cxnId="{A605223F-B724-4B15-86CD-D8252ADDFEAD}">
      <dgm:prSet/>
      <dgm:spPr/>
      <dgm:t>
        <a:bodyPr/>
        <a:lstStyle/>
        <a:p>
          <a:endParaRPr lang="en-US"/>
        </a:p>
      </dgm:t>
    </dgm:pt>
    <dgm:pt modelId="{63BB0E2B-8058-40C1-9160-C7B0B4D226FF}">
      <dgm:prSet/>
      <dgm:spPr/>
      <dgm:t>
        <a:bodyPr/>
        <a:lstStyle/>
        <a:p>
          <a:r>
            <a:rPr lang="en-US" b="1" i="0"/>
            <a:t>TIDSBESTÄMT</a:t>
          </a:r>
          <a:endParaRPr lang="en-US" b="0" i="0"/>
        </a:p>
        <a:p>
          <a:r>
            <a:rPr lang="en-US" b="0" i="0" err="1"/>
            <a:t>En</a:t>
          </a:r>
          <a:r>
            <a:rPr lang="en-US" b="0" i="0"/>
            <a:t> deadline </a:t>
          </a:r>
          <a:r>
            <a:rPr lang="en-US" b="0" i="0" err="1"/>
            <a:t>i</a:t>
          </a:r>
          <a:r>
            <a:rPr lang="en-US" b="0" i="0"/>
            <a:t> </a:t>
          </a:r>
          <a:r>
            <a:rPr lang="en-US" b="0" i="0" err="1"/>
            <a:t>horisonten</a:t>
          </a:r>
          <a:r>
            <a:rPr lang="en-US" b="0" i="0"/>
            <a:t> </a:t>
          </a:r>
          <a:r>
            <a:rPr lang="en-US" b="0" i="0" err="1"/>
            <a:t>hjälper</a:t>
          </a:r>
          <a:r>
            <a:rPr lang="en-US" b="0" i="0"/>
            <a:t> till </a:t>
          </a:r>
          <a:r>
            <a:rPr lang="en-US" b="0" i="0" err="1"/>
            <a:t>att</a:t>
          </a:r>
          <a:r>
            <a:rPr lang="en-US" b="0" i="0"/>
            <a:t> </a:t>
          </a:r>
          <a:r>
            <a:rPr lang="en-US" b="0" i="0" err="1"/>
            <a:t>driva</a:t>
          </a:r>
          <a:r>
            <a:rPr lang="en-US" b="0" i="0"/>
            <a:t> </a:t>
          </a:r>
          <a:r>
            <a:rPr lang="en-US" b="0" i="0" err="1"/>
            <a:t>arbetet</a:t>
          </a:r>
          <a:r>
            <a:rPr lang="en-US" b="0" i="0"/>
            <a:t> mot </a:t>
          </a:r>
          <a:r>
            <a:rPr lang="en-US" b="0" i="0" err="1"/>
            <a:t>målet</a:t>
          </a:r>
          <a:r>
            <a:rPr lang="en-US" b="0" i="0"/>
            <a:t> </a:t>
          </a:r>
          <a:r>
            <a:rPr lang="en-US" b="0" i="0" err="1"/>
            <a:t>framåt</a:t>
          </a:r>
          <a:r>
            <a:rPr lang="en-US" b="0" i="0"/>
            <a:t>.</a:t>
          </a:r>
          <a:endParaRPr lang="en-US"/>
        </a:p>
      </dgm:t>
    </dgm:pt>
    <dgm:pt modelId="{58393519-4727-4273-AC9E-FF6167AF0AB3}" type="parTrans" cxnId="{4922DDD1-58B3-489A-A11F-0A7C83A18DA6}">
      <dgm:prSet/>
      <dgm:spPr/>
      <dgm:t>
        <a:bodyPr/>
        <a:lstStyle/>
        <a:p>
          <a:endParaRPr lang="en-US"/>
        </a:p>
      </dgm:t>
    </dgm:pt>
    <dgm:pt modelId="{AB9CAB44-311B-49CB-ACF5-BC4DAD837BFD}" type="sibTrans" cxnId="{4922DDD1-58B3-489A-A11F-0A7C83A18DA6}">
      <dgm:prSet/>
      <dgm:spPr/>
      <dgm:t>
        <a:bodyPr/>
        <a:lstStyle/>
        <a:p>
          <a:endParaRPr lang="en-US"/>
        </a:p>
      </dgm:t>
    </dgm:pt>
    <dgm:pt modelId="{C577BCBF-71B3-1544-A750-5C970B47C43D}" type="pres">
      <dgm:prSet presAssocID="{1F32D5C2-4BB4-441C-AEC3-1B0B8C81BE11}" presName="vert0" presStyleCnt="0">
        <dgm:presLayoutVars>
          <dgm:dir/>
          <dgm:animOne val="branch"/>
          <dgm:animLvl val="lvl"/>
        </dgm:presLayoutVars>
      </dgm:prSet>
      <dgm:spPr/>
    </dgm:pt>
    <dgm:pt modelId="{F1156A53-960B-EB45-A9FE-23B506BDEDFE}" type="pres">
      <dgm:prSet presAssocID="{3D9E2EBB-4606-4D13-A830-40A1BC60F095}" presName="thickLine" presStyleLbl="alignNode1" presStyleIdx="0" presStyleCnt="5"/>
      <dgm:spPr/>
    </dgm:pt>
    <dgm:pt modelId="{8D948A2B-57B8-E94F-83D3-D5EFA9F438CA}" type="pres">
      <dgm:prSet presAssocID="{3D9E2EBB-4606-4D13-A830-40A1BC60F095}" presName="horz1" presStyleCnt="0"/>
      <dgm:spPr/>
    </dgm:pt>
    <dgm:pt modelId="{23E063C9-B596-7F4C-8E97-BF9B9225A4ED}" type="pres">
      <dgm:prSet presAssocID="{3D9E2EBB-4606-4D13-A830-40A1BC60F095}" presName="tx1" presStyleLbl="revTx" presStyleIdx="0" presStyleCnt="5"/>
      <dgm:spPr/>
    </dgm:pt>
    <dgm:pt modelId="{2E5521B7-B185-3C42-BB42-4605DB830537}" type="pres">
      <dgm:prSet presAssocID="{3D9E2EBB-4606-4D13-A830-40A1BC60F095}" presName="vert1" presStyleCnt="0"/>
      <dgm:spPr/>
    </dgm:pt>
    <dgm:pt modelId="{8F267D9C-090E-EA40-B8CB-CB9B5C18CCA7}" type="pres">
      <dgm:prSet presAssocID="{16E89AC2-DD4D-46C6-BEE4-5B81E061023A}" presName="thickLine" presStyleLbl="alignNode1" presStyleIdx="1" presStyleCnt="5"/>
      <dgm:spPr/>
    </dgm:pt>
    <dgm:pt modelId="{CBBC0D9D-F166-7949-B35B-A106CA130B96}" type="pres">
      <dgm:prSet presAssocID="{16E89AC2-DD4D-46C6-BEE4-5B81E061023A}" presName="horz1" presStyleCnt="0"/>
      <dgm:spPr/>
    </dgm:pt>
    <dgm:pt modelId="{678A8FC6-1DE8-F942-969C-0B3BE9B1B6DF}" type="pres">
      <dgm:prSet presAssocID="{16E89AC2-DD4D-46C6-BEE4-5B81E061023A}" presName="tx1" presStyleLbl="revTx" presStyleIdx="1" presStyleCnt="5"/>
      <dgm:spPr/>
    </dgm:pt>
    <dgm:pt modelId="{1B0F62BC-B454-D942-A49A-20BB42A908C4}" type="pres">
      <dgm:prSet presAssocID="{16E89AC2-DD4D-46C6-BEE4-5B81E061023A}" presName="vert1" presStyleCnt="0"/>
      <dgm:spPr/>
    </dgm:pt>
    <dgm:pt modelId="{023D1AB7-185E-D644-9684-59DEF7095039}" type="pres">
      <dgm:prSet presAssocID="{A95A3376-2617-462B-B21A-5DD1ED7BC939}" presName="thickLine" presStyleLbl="alignNode1" presStyleIdx="2" presStyleCnt="5"/>
      <dgm:spPr/>
    </dgm:pt>
    <dgm:pt modelId="{E5F39270-A8A8-024A-8E3D-B97EBA5DE7C0}" type="pres">
      <dgm:prSet presAssocID="{A95A3376-2617-462B-B21A-5DD1ED7BC939}" presName="horz1" presStyleCnt="0"/>
      <dgm:spPr/>
    </dgm:pt>
    <dgm:pt modelId="{B475F1FA-E52D-3942-B946-4B2DE4E170E1}" type="pres">
      <dgm:prSet presAssocID="{A95A3376-2617-462B-B21A-5DD1ED7BC939}" presName="tx1" presStyleLbl="revTx" presStyleIdx="2" presStyleCnt="5"/>
      <dgm:spPr/>
    </dgm:pt>
    <dgm:pt modelId="{3B91A50F-C3DD-5945-AE85-358C60D2C924}" type="pres">
      <dgm:prSet presAssocID="{A95A3376-2617-462B-B21A-5DD1ED7BC939}" presName="vert1" presStyleCnt="0"/>
      <dgm:spPr/>
    </dgm:pt>
    <dgm:pt modelId="{C561D5DF-8572-CB4C-BAFD-220B502829AA}" type="pres">
      <dgm:prSet presAssocID="{AADF4C4F-198D-4C71-A292-0E613A9B051C}" presName="thickLine" presStyleLbl="alignNode1" presStyleIdx="3" presStyleCnt="5"/>
      <dgm:spPr/>
    </dgm:pt>
    <dgm:pt modelId="{E2383ECF-9D50-474B-810A-46579FFC4FBF}" type="pres">
      <dgm:prSet presAssocID="{AADF4C4F-198D-4C71-A292-0E613A9B051C}" presName="horz1" presStyleCnt="0"/>
      <dgm:spPr/>
    </dgm:pt>
    <dgm:pt modelId="{1DFC848C-565E-5B47-AC58-F96D31387C6B}" type="pres">
      <dgm:prSet presAssocID="{AADF4C4F-198D-4C71-A292-0E613A9B051C}" presName="tx1" presStyleLbl="revTx" presStyleIdx="3" presStyleCnt="5"/>
      <dgm:spPr/>
    </dgm:pt>
    <dgm:pt modelId="{B57E6A6A-2BD2-A640-976D-58718AA22B11}" type="pres">
      <dgm:prSet presAssocID="{AADF4C4F-198D-4C71-A292-0E613A9B051C}" presName="vert1" presStyleCnt="0"/>
      <dgm:spPr/>
    </dgm:pt>
    <dgm:pt modelId="{49176B6F-59D5-5C46-B1DD-83E2F939F913}" type="pres">
      <dgm:prSet presAssocID="{63BB0E2B-8058-40C1-9160-C7B0B4D226FF}" presName="thickLine" presStyleLbl="alignNode1" presStyleIdx="4" presStyleCnt="5"/>
      <dgm:spPr/>
    </dgm:pt>
    <dgm:pt modelId="{A1424918-747C-0E4A-A5BD-9E0717FAA64F}" type="pres">
      <dgm:prSet presAssocID="{63BB0E2B-8058-40C1-9160-C7B0B4D226FF}" presName="horz1" presStyleCnt="0"/>
      <dgm:spPr/>
    </dgm:pt>
    <dgm:pt modelId="{1710E8AD-9155-7A48-9DCC-4BA5E6EECAE3}" type="pres">
      <dgm:prSet presAssocID="{63BB0E2B-8058-40C1-9160-C7B0B4D226FF}" presName="tx1" presStyleLbl="revTx" presStyleIdx="4" presStyleCnt="5"/>
      <dgm:spPr/>
    </dgm:pt>
    <dgm:pt modelId="{FD9A1216-F211-814C-ACC4-144F77047069}" type="pres">
      <dgm:prSet presAssocID="{63BB0E2B-8058-40C1-9160-C7B0B4D226FF}" presName="vert1" presStyleCnt="0"/>
      <dgm:spPr/>
    </dgm:pt>
  </dgm:ptLst>
  <dgm:cxnLst>
    <dgm:cxn modelId="{D4A56C20-CB11-C942-A215-52C4FF0DD13E}" type="presOf" srcId="{1F32D5C2-4BB4-441C-AEC3-1B0B8C81BE11}" destId="{C577BCBF-71B3-1544-A750-5C970B47C43D}" srcOrd="0" destOrd="0" presId="urn:microsoft.com/office/officeart/2008/layout/LinedList"/>
    <dgm:cxn modelId="{A605223F-B724-4B15-86CD-D8252ADDFEAD}" srcId="{1F32D5C2-4BB4-441C-AEC3-1B0B8C81BE11}" destId="{AADF4C4F-198D-4C71-A292-0E613A9B051C}" srcOrd="3" destOrd="0" parTransId="{91F8687F-E0BF-4B8E-84B7-FB0FF076F559}" sibTransId="{90261EB5-85EC-4948-B848-6B740335266B}"/>
    <dgm:cxn modelId="{D387725B-F630-244A-B38D-F3440FAB82EE}" type="presOf" srcId="{A95A3376-2617-462B-B21A-5DD1ED7BC939}" destId="{B475F1FA-E52D-3942-B946-4B2DE4E170E1}" srcOrd="0" destOrd="0" presId="urn:microsoft.com/office/officeart/2008/layout/LinedList"/>
    <dgm:cxn modelId="{03ED7F69-F9BE-3E45-A316-EC1E73CEB769}" type="presOf" srcId="{AADF4C4F-198D-4C71-A292-0E613A9B051C}" destId="{1DFC848C-565E-5B47-AC58-F96D31387C6B}" srcOrd="0" destOrd="0" presId="urn:microsoft.com/office/officeart/2008/layout/LinedList"/>
    <dgm:cxn modelId="{F3F8BE87-432A-6545-BDAB-E269EB9E4A86}" type="presOf" srcId="{16E89AC2-DD4D-46C6-BEE4-5B81E061023A}" destId="{678A8FC6-1DE8-F942-969C-0B3BE9B1B6DF}" srcOrd="0" destOrd="0" presId="urn:microsoft.com/office/officeart/2008/layout/LinedList"/>
    <dgm:cxn modelId="{0F979798-6A96-2846-8F19-D80C8C853CF9}" type="presOf" srcId="{63BB0E2B-8058-40C1-9160-C7B0B4D226FF}" destId="{1710E8AD-9155-7A48-9DCC-4BA5E6EECAE3}" srcOrd="0" destOrd="0" presId="urn:microsoft.com/office/officeart/2008/layout/LinedList"/>
    <dgm:cxn modelId="{2E6F7CAD-4EF4-435F-80CA-C3BA7F548CC6}" srcId="{1F32D5C2-4BB4-441C-AEC3-1B0B8C81BE11}" destId="{16E89AC2-DD4D-46C6-BEE4-5B81E061023A}" srcOrd="1" destOrd="0" parTransId="{2E7F4BAE-F3DA-4DC3-947D-F60C29126902}" sibTransId="{D830EE12-28D6-4767-B935-737DABCEF3C2}"/>
    <dgm:cxn modelId="{4922DDD1-58B3-489A-A11F-0A7C83A18DA6}" srcId="{1F32D5C2-4BB4-441C-AEC3-1B0B8C81BE11}" destId="{63BB0E2B-8058-40C1-9160-C7B0B4D226FF}" srcOrd="4" destOrd="0" parTransId="{58393519-4727-4273-AC9E-FF6167AF0AB3}" sibTransId="{AB9CAB44-311B-49CB-ACF5-BC4DAD837BFD}"/>
    <dgm:cxn modelId="{939C1AD3-D3C6-4570-AC2C-BA791BE78B73}" srcId="{1F32D5C2-4BB4-441C-AEC3-1B0B8C81BE11}" destId="{3D9E2EBB-4606-4D13-A830-40A1BC60F095}" srcOrd="0" destOrd="0" parTransId="{96F0C0AF-0817-486C-9ED5-CA697AA45B7C}" sibTransId="{12CFC10A-BF18-449C-A625-32725390C462}"/>
    <dgm:cxn modelId="{38F085D8-9B26-BB43-BC95-854707475A57}" type="presOf" srcId="{3D9E2EBB-4606-4D13-A830-40A1BC60F095}" destId="{23E063C9-B596-7F4C-8E97-BF9B9225A4ED}" srcOrd="0" destOrd="0" presId="urn:microsoft.com/office/officeart/2008/layout/LinedList"/>
    <dgm:cxn modelId="{B00F75E2-0594-4AD0-8970-C38DB27BE222}" srcId="{1F32D5C2-4BB4-441C-AEC3-1B0B8C81BE11}" destId="{A95A3376-2617-462B-B21A-5DD1ED7BC939}" srcOrd="2" destOrd="0" parTransId="{0FCC71EE-585E-4199-9D9D-A95E331650DE}" sibTransId="{03418698-6BC6-42D8-BF9A-D49DF2B72E3B}"/>
    <dgm:cxn modelId="{9C677D80-3DDE-8343-90B8-0166B280D747}" type="presParOf" srcId="{C577BCBF-71B3-1544-A750-5C970B47C43D}" destId="{F1156A53-960B-EB45-A9FE-23B506BDEDFE}" srcOrd="0" destOrd="0" presId="urn:microsoft.com/office/officeart/2008/layout/LinedList"/>
    <dgm:cxn modelId="{F42D2B7E-DD55-204F-ABFA-9E0EDC0614F7}" type="presParOf" srcId="{C577BCBF-71B3-1544-A750-5C970B47C43D}" destId="{8D948A2B-57B8-E94F-83D3-D5EFA9F438CA}" srcOrd="1" destOrd="0" presId="urn:microsoft.com/office/officeart/2008/layout/LinedList"/>
    <dgm:cxn modelId="{BAFE9872-A702-CC44-93F7-08E55C3403B7}" type="presParOf" srcId="{8D948A2B-57B8-E94F-83D3-D5EFA9F438CA}" destId="{23E063C9-B596-7F4C-8E97-BF9B9225A4ED}" srcOrd="0" destOrd="0" presId="urn:microsoft.com/office/officeart/2008/layout/LinedList"/>
    <dgm:cxn modelId="{F3A8CC78-B706-5849-876E-DF9FBADE62DF}" type="presParOf" srcId="{8D948A2B-57B8-E94F-83D3-D5EFA9F438CA}" destId="{2E5521B7-B185-3C42-BB42-4605DB830537}" srcOrd="1" destOrd="0" presId="urn:microsoft.com/office/officeart/2008/layout/LinedList"/>
    <dgm:cxn modelId="{9EDB28A9-1212-7D40-9E16-2A492746BF71}" type="presParOf" srcId="{C577BCBF-71B3-1544-A750-5C970B47C43D}" destId="{8F267D9C-090E-EA40-B8CB-CB9B5C18CCA7}" srcOrd="2" destOrd="0" presId="urn:microsoft.com/office/officeart/2008/layout/LinedList"/>
    <dgm:cxn modelId="{D0599C70-C9AD-3B4C-B952-B148A3CAD69C}" type="presParOf" srcId="{C577BCBF-71B3-1544-A750-5C970B47C43D}" destId="{CBBC0D9D-F166-7949-B35B-A106CA130B96}" srcOrd="3" destOrd="0" presId="urn:microsoft.com/office/officeart/2008/layout/LinedList"/>
    <dgm:cxn modelId="{9156FE63-6500-C74F-9DF8-4122689CFDBB}" type="presParOf" srcId="{CBBC0D9D-F166-7949-B35B-A106CA130B96}" destId="{678A8FC6-1DE8-F942-969C-0B3BE9B1B6DF}" srcOrd="0" destOrd="0" presId="urn:microsoft.com/office/officeart/2008/layout/LinedList"/>
    <dgm:cxn modelId="{8E16C2E9-D0A0-A04F-B4F0-BBC1DA8D6AF0}" type="presParOf" srcId="{CBBC0D9D-F166-7949-B35B-A106CA130B96}" destId="{1B0F62BC-B454-D942-A49A-20BB42A908C4}" srcOrd="1" destOrd="0" presId="urn:microsoft.com/office/officeart/2008/layout/LinedList"/>
    <dgm:cxn modelId="{B96E7C12-1819-0A4D-9F62-1BB513C79414}" type="presParOf" srcId="{C577BCBF-71B3-1544-A750-5C970B47C43D}" destId="{023D1AB7-185E-D644-9684-59DEF7095039}" srcOrd="4" destOrd="0" presId="urn:microsoft.com/office/officeart/2008/layout/LinedList"/>
    <dgm:cxn modelId="{5E9222F5-1178-314C-BADB-1BAFAEB8618F}" type="presParOf" srcId="{C577BCBF-71B3-1544-A750-5C970B47C43D}" destId="{E5F39270-A8A8-024A-8E3D-B97EBA5DE7C0}" srcOrd="5" destOrd="0" presId="urn:microsoft.com/office/officeart/2008/layout/LinedList"/>
    <dgm:cxn modelId="{1D51FAE2-8266-3E4A-A042-025B0193AD58}" type="presParOf" srcId="{E5F39270-A8A8-024A-8E3D-B97EBA5DE7C0}" destId="{B475F1FA-E52D-3942-B946-4B2DE4E170E1}" srcOrd="0" destOrd="0" presId="urn:microsoft.com/office/officeart/2008/layout/LinedList"/>
    <dgm:cxn modelId="{615D90AC-4460-9246-9C8A-1EBD55082C3E}" type="presParOf" srcId="{E5F39270-A8A8-024A-8E3D-B97EBA5DE7C0}" destId="{3B91A50F-C3DD-5945-AE85-358C60D2C924}" srcOrd="1" destOrd="0" presId="urn:microsoft.com/office/officeart/2008/layout/LinedList"/>
    <dgm:cxn modelId="{535DAEB3-21BD-2243-B2F2-133F782B8460}" type="presParOf" srcId="{C577BCBF-71B3-1544-A750-5C970B47C43D}" destId="{C561D5DF-8572-CB4C-BAFD-220B502829AA}" srcOrd="6" destOrd="0" presId="urn:microsoft.com/office/officeart/2008/layout/LinedList"/>
    <dgm:cxn modelId="{FA7527A6-9310-B944-9256-DADF1BE63748}" type="presParOf" srcId="{C577BCBF-71B3-1544-A750-5C970B47C43D}" destId="{E2383ECF-9D50-474B-810A-46579FFC4FBF}" srcOrd="7" destOrd="0" presId="urn:microsoft.com/office/officeart/2008/layout/LinedList"/>
    <dgm:cxn modelId="{7A322999-C125-B940-8BC4-984CDD62D088}" type="presParOf" srcId="{E2383ECF-9D50-474B-810A-46579FFC4FBF}" destId="{1DFC848C-565E-5B47-AC58-F96D31387C6B}" srcOrd="0" destOrd="0" presId="urn:microsoft.com/office/officeart/2008/layout/LinedList"/>
    <dgm:cxn modelId="{E9F501B2-CD62-8246-8B76-8BC66B21A4F3}" type="presParOf" srcId="{E2383ECF-9D50-474B-810A-46579FFC4FBF}" destId="{B57E6A6A-2BD2-A640-976D-58718AA22B11}" srcOrd="1" destOrd="0" presId="urn:microsoft.com/office/officeart/2008/layout/LinedList"/>
    <dgm:cxn modelId="{E16B7A08-1A25-EA44-9A89-0D45F0553938}" type="presParOf" srcId="{C577BCBF-71B3-1544-A750-5C970B47C43D}" destId="{49176B6F-59D5-5C46-B1DD-83E2F939F913}" srcOrd="8" destOrd="0" presId="urn:microsoft.com/office/officeart/2008/layout/LinedList"/>
    <dgm:cxn modelId="{A54507AE-457A-8A4E-A01C-F6ABDE08E256}" type="presParOf" srcId="{C577BCBF-71B3-1544-A750-5C970B47C43D}" destId="{A1424918-747C-0E4A-A5BD-9E0717FAA64F}" srcOrd="9" destOrd="0" presId="urn:microsoft.com/office/officeart/2008/layout/LinedList"/>
    <dgm:cxn modelId="{DF3F09D1-8253-9443-9986-C8DBFADFF6CE}" type="presParOf" srcId="{A1424918-747C-0E4A-A5BD-9E0717FAA64F}" destId="{1710E8AD-9155-7A48-9DCC-4BA5E6EECAE3}" srcOrd="0" destOrd="0" presId="urn:microsoft.com/office/officeart/2008/layout/LinedList"/>
    <dgm:cxn modelId="{17C9F714-9D70-4643-9A44-6882A8F3252D}" type="presParOf" srcId="{A1424918-747C-0E4A-A5BD-9E0717FAA64F}" destId="{FD9A1216-F211-814C-ACC4-144F770470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68B23A-2FBA-4522-94F4-C2F05B6B8B82}"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09A7AF05-4FF5-4386-8ADF-CC24C970D31E}">
      <dgm:prSet/>
      <dgm:spPr/>
      <dgm:t>
        <a:bodyPr/>
        <a:lstStyle/>
        <a:p>
          <a:pPr>
            <a:spcAft>
              <a:spcPct val="35000"/>
            </a:spcAft>
          </a:pPr>
          <a:r>
            <a:rPr lang="en-US" b="1">
              <a:solidFill>
                <a:schemeClr val="accent2">
                  <a:lumMod val="50000"/>
                </a:schemeClr>
              </a:solidFill>
              <a:latin typeface="+mj-lt"/>
            </a:rPr>
            <a:t>RIKTNING</a:t>
          </a:r>
        </a:p>
        <a:p>
          <a:pPr>
            <a:spcAft>
              <a:spcPct val="35000"/>
            </a:spcAft>
          </a:pPr>
          <a:r>
            <a:rPr lang="en-US" err="1">
              <a:latin typeface="+mn-lt"/>
            </a:rPr>
            <a:t>beskriver</a:t>
          </a:r>
          <a:r>
            <a:rPr lang="en-US">
              <a:latin typeface="+mn-lt"/>
            </a:rPr>
            <a:t> </a:t>
          </a:r>
          <a:r>
            <a:rPr lang="en-US" err="1">
              <a:latin typeface="+mn-lt"/>
            </a:rPr>
            <a:t>vart</a:t>
          </a:r>
          <a:r>
            <a:rPr lang="en-US">
              <a:latin typeface="+mn-lt"/>
            </a:rPr>
            <a:t> vi </a:t>
          </a:r>
          <a:r>
            <a:rPr lang="en-US" err="1">
              <a:latin typeface="+mn-lt"/>
            </a:rPr>
            <a:t>är</a:t>
          </a:r>
          <a:r>
            <a:rPr lang="en-US">
              <a:latin typeface="+mn-lt"/>
            </a:rPr>
            <a:t> </a:t>
          </a:r>
          <a:r>
            <a:rPr lang="en-US" err="1">
              <a:latin typeface="+mn-lt"/>
            </a:rPr>
            <a:t>på</a:t>
          </a:r>
          <a:r>
            <a:rPr lang="en-US">
              <a:latin typeface="+mn-lt"/>
            </a:rPr>
            <a:t> </a:t>
          </a:r>
          <a:r>
            <a:rPr lang="en-US" err="1">
              <a:latin typeface="+mn-lt"/>
            </a:rPr>
            <a:t>väg</a:t>
          </a:r>
          <a:r>
            <a:rPr lang="en-US">
              <a:latin typeface="+mn-lt"/>
            </a:rPr>
            <a:t> </a:t>
          </a:r>
          <a:r>
            <a:rPr lang="en-US" err="1">
              <a:latin typeface="+mn-lt"/>
            </a:rPr>
            <a:t>som</a:t>
          </a:r>
          <a:r>
            <a:rPr lang="en-US">
              <a:latin typeface="+mn-lt"/>
            </a:rPr>
            <a:t> </a:t>
          </a:r>
          <a:r>
            <a:rPr lang="en-US" err="1">
              <a:latin typeface="+mn-lt"/>
            </a:rPr>
            <a:t>organisation</a:t>
          </a:r>
          <a:endParaRPr lang="en-US">
            <a:latin typeface="+mn-lt"/>
          </a:endParaRPr>
        </a:p>
      </dgm:t>
    </dgm:pt>
    <dgm:pt modelId="{6A526983-85BA-467B-888B-0CD9ADEC66DE}" type="parTrans" cxnId="{C7A81BDC-90D1-4730-AB43-3760711C978D}">
      <dgm:prSet/>
      <dgm:spPr/>
      <dgm:t>
        <a:bodyPr/>
        <a:lstStyle/>
        <a:p>
          <a:endParaRPr lang="en-US"/>
        </a:p>
      </dgm:t>
    </dgm:pt>
    <dgm:pt modelId="{9CEE6958-9E1E-47C9-A19B-4257CD818DDB}" type="sibTrans" cxnId="{C7A81BDC-90D1-4730-AB43-3760711C978D}">
      <dgm:prSet/>
      <dgm:spPr/>
      <dgm:t>
        <a:bodyPr/>
        <a:lstStyle/>
        <a:p>
          <a:endParaRPr lang="en-US"/>
        </a:p>
      </dgm:t>
    </dgm:pt>
    <dgm:pt modelId="{7193DB2F-2DA9-D749-B32C-06CCB01EEF04}">
      <dgm:prSet/>
      <dgm:spPr/>
      <dgm:t>
        <a:bodyPr/>
        <a:lstStyle/>
        <a:p>
          <a:pPr>
            <a:spcAft>
              <a:spcPct val="35000"/>
            </a:spcAft>
          </a:pPr>
          <a:r>
            <a:rPr lang="en-US" b="1">
              <a:solidFill>
                <a:schemeClr val="accent2">
                  <a:lumMod val="50000"/>
                </a:schemeClr>
              </a:solidFill>
              <a:latin typeface="+mj-lt"/>
            </a:rPr>
            <a:t>RAMAR</a:t>
          </a:r>
        </a:p>
        <a:p>
          <a:pPr>
            <a:spcAft>
              <a:spcPct val="35000"/>
            </a:spcAft>
          </a:pPr>
          <a:r>
            <a:rPr lang="en-US" err="1">
              <a:latin typeface="+mn-lt"/>
            </a:rPr>
            <a:t>sätter</a:t>
          </a:r>
          <a:r>
            <a:rPr lang="en-US">
              <a:latin typeface="+mn-lt"/>
            </a:rPr>
            <a:t> </a:t>
          </a:r>
          <a:r>
            <a:rPr lang="en-US" err="1">
              <a:latin typeface="+mn-lt"/>
            </a:rPr>
            <a:t>begränsningar</a:t>
          </a:r>
          <a:r>
            <a:rPr lang="en-US">
              <a:latin typeface="+mn-lt"/>
            </a:rPr>
            <a:t> för </a:t>
          </a:r>
          <a:r>
            <a:rPr lang="en-US" err="1">
              <a:latin typeface="+mn-lt"/>
            </a:rPr>
            <a:t>självledarskapet</a:t>
          </a:r>
          <a:r>
            <a:rPr lang="en-US">
              <a:latin typeface="+mn-lt"/>
            </a:rPr>
            <a:t> </a:t>
          </a:r>
        </a:p>
      </dgm:t>
    </dgm:pt>
    <dgm:pt modelId="{78BD5328-3D62-364B-8F8B-3D5428406EB1}" type="parTrans" cxnId="{2604473C-2B89-D746-98F5-AB795F9842E1}">
      <dgm:prSet/>
      <dgm:spPr/>
      <dgm:t>
        <a:bodyPr/>
        <a:lstStyle/>
        <a:p>
          <a:endParaRPr lang="sv-SE"/>
        </a:p>
      </dgm:t>
    </dgm:pt>
    <dgm:pt modelId="{D8D808E6-E922-854B-94CE-8F95C4DA4A96}" type="sibTrans" cxnId="{2604473C-2B89-D746-98F5-AB795F9842E1}">
      <dgm:prSet/>
      <dgm:spPr/>
      <dgm:t>
        <a:bodyPr/>
        <a:lstStyle/>
        <a:p>
          <a:endParaRPr lang="sv-SE"/>
        </a:p>
      </dgm:t>
    </dgm:pt>
    <dgm:pt modelId="{7554DDE3-ECCB-054C-8324-67852679FBE0}">
      <dgm:prSet/>
      <dgm:spPr/>
      <dgm:t>
        <a:bodyPr/>
        <a:lstStyle/>
        <a:p>
          <a:pPr>
            <a:spcAft>
              <a:spcPct val="35000"/>
            </a:spcAft>
          </a:pPr>
          <a:r>
            <a:rPr lang="en-US" b="1">
              <a:solidFill>
                <a:schemeClr val="accent2">
                  <a:lumMod val="50000"/>
                </a:schemeClr>
              </a:solidFill>
              <a:latin typeface="+mj-lt"/>
            </a:rPr>
            <a:t>ROLLER</a:t>
          </a:r>
        </a:p>
        <a:p>
          <a:pPr>
            <a:spcAft>
              <a:spcPct val="35000"/>
            </a:spcAft>
          </a:pPr>
          <a:r>
            <a:rPr lang="en-US" err="1">
              <a:latin typeface="+mn-lt"/>
            </a:rPr>
            <a:t>beskriver</a:t>
          </a:r>
          <a:r>
            <a:rPr lang="en-US">
              <a:latin typeface="+mn-lt"/>
            </a:rPr>
            <a:t> </a:t>
          </a:r>
          <a:r>
            <a:rPr lang="en-US" err="1">
              <a:latin typeface="+mn-lt"/>
            </a:rPr>
            <a:t>vilken</a:t>
          </a:r>
          <a:r>
            <a:rPr lang="en-US">
              <a:latin typeface="+mn-lt"/>
            </a:rPr>
            <a:t> roll man </a:t>
          </a:r>
          <a:r>
            <a:rPr lang="en-US" err="1">
              <a:latin typeface="+mn-lt"/>
            </a:rPr>
            <a:t>har</a:t>
          </a:r>
          <a:r>
            <a:rPr lang="en-US">
              <a:latin typeface="+mn-lt"/>
            </a:rPr>
            <a:t> </a:t>
          </a:r>
          <a:r>
            <a:rPr lang="en-US" err="1">
              <a:latin typeface="+mn-lt"/>
            </a:rPr>
            <a:t>i</a:t>
          </a:r>
          <a:r>
            <a:rPr lang="en-US">
              <a:latin typeface="+mn-lt"/>
            </a:rPr>
            <a:t> </a:t>
          </a:r>
          <a:r>
            <a:rPr lang="en-US" err="1">
              <a:latin typeface="+mn-lt"/>
            </a:rPr>
            <a:t>organisationen</a:t>
          </a:r>
          <a:r>
            <a:rPr lang="en-US">
              <a:latin typeface="+mn-lt"/>
            </a:rPr>
            <a:t> </a:t>
          </a:r>
          <a:r>
            <a:rPr lang="en-US" err="1">
              <a:latin typeface="+mn-lt"/>
            </a:rPr>
            <a:t>och</a:t>
          </a:r>
          <a:r>
            <a:rPr lang="en-US">
              <a:latin typeface="+mn-lt"/>
            </a:rPr>
            <a:t> </a:t>
          </a:r>
          <a:r>
            <a:rPr lang="en-US" err="1">
              <a:latin typeface="+mn-lt"/>
            </a:rPr>
            <a:t>hur</a:t>
          </a:r>
          <a:r>
            <a:rPr lang="en-US">
              <a:latin typeface="+mn-lt"/>
            </a:rPr>
            <a:t> roller </a:t>
          </a:r>
          <a:r>
            <a:rPr lang="en-US" err="1">
              <a:latin typeface="+mn-lt"/>
            </a:rPr>
            <a:t>fördelas</a:t>
          </a:r>
          <a:r>
            <a:rPr lang="en-US">
              <a:latin typeface="+mn-lt"/>
            </a:rPr>
            <a:t> </a:t>
          </a:r>
        </a:p>
      </dgm:t>
    </dgm:pt>
    <dgm:pt modelId="{F21781F8-A25C-D14A-B8A1-9E625D076B57}" type="parTrans" cxnId="{67162B34-EED8-3F49-9EB2-8AF522A0547F}">
      <dgm:prSet/>
      <dgm:spPr/>
      <dgm:t>
        <a:bodyPr/>
        <a:lstStyle/>
        <a:p>
          <a:endParaRPr lang="sv-SE"/>
        </a:p>
      </dgm:t>
    </dgm:pt>
    <dgm:pt modelId="{22BED456-D7E0-D644-A4FE-A040E840E107}" type="sibTrans" cxnId="{67162B34-EED8-3F49-9EB2-8AF522A0547F}">
      <dgm:prSet/>
      <dgm:spPr/>
      <dgm:t>
        <a:bodyPr/>
        <a:lstStyle/>
        <a:p>
          <a:endParaRPr lang="sv-SE"/>
        </a:p>
      </dgm:t>
    </dgm:pt>
    <dgm:pt modelId="{17BE7229-4B32-824B-AD68-93F54E06B5BB}">
      <dgm:prSet/>
      <dgm:spPr/>
      <dgm:t>
        <a:bodyPr/>
        <a:lstStyle/>
        <a:p>
          <a:pPr>
            <a:spcAft>
              <a:spcPct val="35000"/>
            </a:spcAft>
          </a:pPr>
          <a:r>
            <a:rPr lang="en-US" b="1">
              <a:solidFill>
                <a:schemeClr val="accent2">
                  <a:lumMod val="50000"/>
                </a:schemeClr>
              </a:solidFill>
              <a:latin typeface="+mj-lt"/>
            </a:rPr>
            <a:t>RUTINER</a:t>
          </a:r>
          <a:r>
            <a:rPr lang="en-US" b="1">
              <a:latin typeface="+mj-lt"/>
            </a:rPr>
            <a:t> </a:t>
          </a:r>
        </a:p>
        <a:p>
          <a:pPr>
            <a:spcAft>
              <a:spcPts val="0"/>
            </a:spcAft>
          </a:pPr>
          <a:r>
            <a:rPr lang="en-US" err="1">
              <a:latin typeface="+mn-lt"/>
            </a:rPr>
            <a:t>beskriver</a:t>
          </a:r>
          <a:r>
            <a:rPr lang="en-US">
              <a:latin typeface="+mn-lt"/>
            </a:rPr>
            <a:t> </a:t>
          </a:r>
          <a:r>
            <a:rPr lang="en-US" err="1">
              <a:latin typeface="+mn-lt"/>
            </a:rPr>
            <a:t>hur</a:t>
          </a:r>
          <a:r>
            <a:rPr lang="en-US">
              <a:latin typeface="+mn-lt"/>
            </a:rPr>
            <a:t> vi </a:t>
          </a:r>
          <a:r>
            <a:rPr lang="en-US" err="1">
              <a:latin typeface="+mn-lt"/>
            </a:rPr>
            <a:t>löser</a:t>
          </a:r>
          <a:r>
            <a:rPr lang="en-US">
              <a:latin typeface="+mn-lt"/>
            </a:rPr>
            <a:t> </a:t>
          </a:r>
          <a:r>
            <a:rPr lang="en-US" err="1">
              <a:latin typeface="+mn-lt"/>
            </a:rPr>
            <a:t>våra</a:t>
          </a:r>
          <a:r>
            <a:rPr lang="en-US">
              <a:latin typeface="+mn-lt"/>
            </a:rPr>
            <a:t> </a:t>
          </a:r>
          <a:r>
            <a:rPr lang="en-US" err="1">
              <a:latin typeface="+mn-lt"/>
            </a:rPr>
            <a:t>uppgifter</a:t>
          </a:r>
          <a:r>
            <a:rPr lang="en-US">
              <a:latin typeface="+mn-lt"/>
            </a:rPr>
            <a:t> </a:t>
          </a:r>
          <a:r>
            <a:rPr lang="en-US" err="1">
              <a:latin typeface="+mn-lt"/>
            </a:rPr>
            <a:t>och</a:t>
          </a:r>
          <a:r>
            <a:rPr lang="en-US">
              <a:latin typeface="+mn-lt"/>
            </a:rPr>
            <a:t> </a:t>
          </a:r>
          <a:r>
            <a:rPr lang="en-US" err="1">
              <a:latin typeface="+mn-lt"/>
            </a:rPr>
            <a:t>problemställningar</a:t>
          </a:r>
          <a:endParaRPr lang="en-US">
            <a:latin typeface="+mj-lt"/>
          </a:endParaRPr>
        </a:p>
      </dgm:t>
    </dgm:pt>
    <dgm:pt modelId="{813A6455-6ADF-FE48-824D-2C65D3767DF0}" type="parTrans" cxnId="{CB2A6C93-B511-1640-A275-950D0EBE40DA}">
      <dgm:prSet/>
      <dgm:spPr/>
      <dgm:t>
        <a:bodyPr/>
        <a:lstStyle/>
        <a:p>
          <a:endParaRPr lang="sv-SE"/>
        </a:p>
      </dgm:t>
    </dgm:pt>
    <dgm:pt modelId="{DFA10502-7E26-2649-9377-A1321DFE3AE0}" type="sibTrans" cxnId="{CB2A6C93-B511-1640-A275-950D0EBE40DA}">
      <dgm:prSet/>
      <dgm:spPr/>
      <dgm:t>
        <a:bodyPr/>
        <a:lstStyle/>
        <a:p>
          <a:endParaRPr lang="sv-SE"/>
        </a:p>
      </dgm:t>
    </dgm:pt>
    <dgm:pt modelId="{5F52A47A-0598-3340-8E09-9B93E0D30C6B}">
      <dgm:prSet/>
      <dgm:spPr/>
      <dgm:t>
        <a:bodyPr/>
        <a:lstStyle/>
        <a:p>
          <a:pPr>
            <a:spcAft>
              <a:spcPts val="0"/>
            </a:spcAft>
          </a:pPr>
          <a:r>
            <a:rPr lang="en-US">
              <a:latin typeface="+mn-lt"/>
            </a:rPr>
            <a:t>Det </a:t>
          </a:r>
          <a:r>
            <a:rPr lang="en-US" err="1">
              <a:latin typeface="+mn-lt"/>
            </a:rPr>
            <a:t>är</a:t>
          </a:r>
          <a:r>
            <a:rPr lang="en-US">
              <a:latin typeface="+mn-lt"/>
            </a:rPr>
            <a:t> </a:t>
          </a:r>
          <a:r>
            <a:rPr lang="en-US" err="1">
              <a:latin typeface="+mn-lt"/>
            </a:rPr>
            <a:t>viktigt</a:t>
          </a:r>
          <a:r>
            <a:rPr lang="en-US">
              <a:latin typeface="+mn-lt"/>
            </a:rPr>
            <a:t> </a:t>
          </a:r>
          <a:r>
            <a:rPr lang="en-US" err="1">
              <a:latin typeface="+mn-lt"/>
            </a:rPr>
            <a:t>att</a:t>
          </a:r>
          <a:r>
            <a:rPr lang="en-US">
              <a:latin typeface="+mn-lt"/>
            </a:rPr>
            <a:t> man </a:t>
          </a:r>
          <a:r>
            <a:rPr lang="en-US" err="1">
              <a:latin typeface="+mn-lt"/>
            </a:rPr>
            <a:t>etablerar</a:t>
          </a:r>
          <a:r>
            <a:rPr lang="en-US">
              <a:latin typeface="+mn-lt"/>
            </a:rPr>
            <a:t> </a:t>
          </a:r>
          <a:r>
            <a:rPr lang="en-US" err="1">
              <a:latin typeface="+mn-lt"/>
            </a:rPr>
            <a:t>riktning</a:t>
          </a:r>
          <a:r>
            <a:rPr lang="en-US">
              <a:latin typeface="+mn-lt"/>
            </a:rPr>
            <a:t>, </a:t>
          </a:r>
          <a:r>
            <a:rPr lang="en-US" err="1">
              <a:latin typeface="+mn-lt"/>
            </a:rPr>
            <a:t>ramar</a:t>
          </a:r>
          <a:r>
            <a:rPr lang="en-US">
              <a:latin typeface="+mn-lt"/>
            </a:rPr>
            <a:t>, roller </a:t>
          </a:r>
          <a:r>
            <a:rPr lang="en-US" err="1">
              <a:latin typeface="+mn-lt"/>
            </a:rPr>
            <a:t>och</a:t>
          </a:r>
          <a:r>
            <a:rPr lang="en-US">
              <a:latin typeface="+mn-lt"/>
            </a:rPr>
            <a:t> </a:t>
          </a:r>
          <a:r>
            <a:rPr lang="en-US" err="1">
              <a:latin typeface="+mn-lt"/>
            </a:rPr>
            <a:t>rutiner</a:t>
          </a:r>
          <a:r>
            <a:rPr lang="en-US">
              <a:latin typeface="+mn-lt"/>
            </a:rPr>
            <a:t> </a:t>
          </a:r>
          <a:r>
            <a:rPr lang="en-US" err="1">
              <a:latin typeface="+mn-lt"/>
            </a:rPr>
            <a:t>på</a:t>
          </a:r>
          <a:r>
            <a:rPr lang="en-US">
              <a:latin typeface="+mn-lt"/>
            </a:rPr>
            <a:t> </a:t>
          </a:r>
          <a:r>
            <a:rPr lang="en-US">
              <a:solidFill>
                <a:srgbClr val="C00000"/>
              </a:solidFill>
              <a:latin typeface="+mn-lt"/>
            </a:rPr>
            <a:t>ALLA</a:t>
          </a:r>
          <a:r>
            <a:rPr lang="en-US">
              <a:latin typeface="+mn-lt"/>
            </a:rPr>
            <a:t> </a:t>
          </a:r>
          <a:r>
            <a:rPr lang="en-US" err="1">
              <a:latin typeface="+mn-lt"/>
            </a:rPr>
            <a:t>nivåer</a:t>
          </a:r>
          <a:r>
            <a:rPr lang="en-US">
              <a:latin typeface="+mn-lt"/>
            </a:rPr>
            <a:t> </a:t>
          </a:r>
          <a:r>
            <a:rPr lang="en-US" err="1">
              <a:latin typeface="+mn-lt"/>
            </a:rPr>
            <a:t>i</a:t>
          </a:r>
          <a:r>
            <a:rPr lang="en-US">
              <a:latin typeface="+mn-lt"/>
            </a:rPr>
            <a:t> </a:t>
          </a:r>
          <a:r>
            <a:rPr lang="en-US" err="1">
              <a:latin typeface="+mn-lt"/>
            </a:rPr>
            <a:t>en</a:t>
          </a:r>
          <a:r>
            <a:rPr lang="en-US">
              <a:latin typeface="+mn-lt"/>
            </a:rPr>
            <a:t> </a:t>
          </a:r>
          <a:r>
            <a:rPr lang="en-US" err="1">
              <a:latin typeface="+mn-lt"/>
            </a:rPr>
            <a:t>organisation</a:t>
          </a:r>
          <a:r>
            <a:rPr lang="en-US">
              <a:latin typeface="+mn-lt"/>
            </a:rPr>
            <a:t>, </a:t>
          </a:r>
        </a:p>
        <a:p>
          <a:pPr>
            <a:spcAft>
              <a:spcPts val="0"/>
            </a:spcAft>
          </a:pPr>
          <a:r>
            <a:rPr lang="en-US">
              <a:latin typeface="+mn-lt"/>
            </a:rPr>
            <a:t>-</a:t>
          </a:r>
          <a:r>
            <a:rPr lang="en-US" err="1">
              <a:latin typeface="+mn-lt"/>
            </a:rPr>
            <a:t>självklart</a:t>
          </a:r>
          <a:r>
            <a:rPr lang="en-US">
              <a:latin typeface="+mn-lt"/>
            </a:rPr>
            <a:t> </a:t>
          </a:r>
          <a:r>
            <a:rPr lang="en-US" err="1">
              <a:latin typeface="+mn-lt"/>
            </a:rPr>
            <a:t>börjar</a:t>
          </a:r>
          <a:r>
            <a:rPr lang="en-US">
              <a:latin typeface="+mn-lt"/>
            </a:rPr>
            <a:t> det med </a:t>
          </a:r>
          <a:r>
            <a:rPr lang="en-US" err="1">
              <a:latin typeface="+mn-lt"/>
            </a:rPr>
            <a:t>att</a:t>
          </a:r>
          <a:r>
            <a:rPr lang="en-US">
              <a:latin typeface="+mn-lt"/>
            </a:rPr>
            <a:t> </a:t>
          </a:r>
          <a:r>
            <a:rPr lang="en-US" err="1">
              <a:latin typeface="+mn-lt"/>
            </a:rPr>
            <a:t>ledningsgruppen</a:t>
          </a:r>
          <a:r>
            <a:rPr lang="en-US">
              <a:latin typeface="+mn-lt"/>
            </a:rPr>
            <a:t> tar </a:t>
          </a:r>
          <a:r>
            <a:rPr lang="en-US" err="1">
              <a:latin typeface="+mn-lt"/>
            </a:rPr>
            <a:t>ansvar</a:t>
          </a:r>
          <a:r>
            <a:rPr lang="en-US">
              <a:latin typeface="+mn-lt"/>
            </a:rPr>
            <a:t> för det </a:t>
          </a:r>
          <a:r>
            <a:rPr lang="en-US" err="1">
              <a:latin typeface="+mn-lt"/>
            </a:rPr>
            <a:t>övergripande</a:t>
          </a:r>
          <a:r>
            <a:rPr lang="en-US">
              <a:latin typeface="+mn-lt"/>
            </a:rPr>
            <a:t> </a:t>
          </a:r>
          <a:r>
            <a:rPr lang="en-US" err="1">
              <a:latin typeface="+mn-lt"/>
            </a:rPr>
            <a:t>perspektivet</a:t>
          </a:r>
          <a:endParaRPr lang="en-US">
            <a:latin typeface="+mn-lt"/>
          </a:endParaRPr>
        </a:p>
      </dgm:t>
    </dgm:pt>
    <dgm:pt modelId="{DDD75F2C-96E1-CE47-9EF6-E32CB819001A}" type="parTrans" cxnId="{00952CE7-417A-1B4C-8F0B-24DB29CAF6B7}">
      <dgm:prSet/>
      <dgm:spPr/>
      <dgm:t>
        <a:bodyPr/>
        <a:lstStyle/>
        <a:p>
          <a:endParaRPr lang="sv-SE"/>
        </a:p>
      </dgm:t>
    </dgm:pt>
    <dgm:pt modelId="{333FF02D-82D3-FC46-84B2-87D0B1DE978C}" type="sibTrans" cxnId="{00952CE7-417A-1B4C-8F0B-24DB29CAF6B7}">
      <dgm:prSet/>
      <dgm:spPr/>
      <dgm:t>
        <a:bodyPr/>
        <a:lstStyle/>
        <a:p>
          <a:endParaRPr lang="sv-SE"/>
        </a:p>
      </dgm:t>
    </dgm:pt>
    <dgm:pt modelId="{1B8EB09C-C965-4240-A504-58E9B0DB200F}" type="pres">
      <dgm:prSet presAssocID="{0368B23A-2FBA-4522-94F4-C2F05B6B8B82}" presName="vert0" presStyleCnt="0">
        <dgm:presLayoutVars>
          <dgm:dir/>
          <dgm:animOne val="branch"/>
          <dgm:animLvl val="lvl"/>
        </dgm:presLayoutVars>
      </dgm:prSet>
      <dgm:spPr/>
    </dgm:pt>
    <dgm:pt modelId="{151DEDC5-7BF8-9246-BB2C-523C18CB4EBC}" type="pres">
      <dgm:prSet presAssocID="{09A7AF05-4FF5-4386-8ADF-CC24C970D31E}" presName="thickLine" presStyleLbl="alignNode1" presStyleIdx="0" presStyleCnt="5"/>
      <dgm:spPr/>
    </dgm:pt>
    <dgm:pt modelId="{E1E572D6-FED8-114F-83F8-1EECDAAFE813}" type="pres">
      <dgm:prSet presAssocID="{09A7AF05-4FF5-4386-8ADF-CC24C970D31E}" presName="horz1" presStyleCnt="0"/>
      <dgm:spPr/>
    </dgm:pt>
    <dgm:pt modelId="{FB4BDEC9-8D0C-C640-9089-CC27A898304A}" type="pres">
      <dgm:prSet presAssocID="{09A7AF05-4FF5-4386-8ADF-CC24C970D31E}" presName="tx1" presStyleLbl="revTx" presStyleIdx="0" presStyleCnt="5"/>
      <dgm:spPr/>
    </dgm:pt>
    <dgm:pt modelId="{851AB84C-4615-7241-BE97-8AA74A4ADEDB}" type="pres">
      <dgm:prSet presAssocID="{09A7AF05-4FF5-4386-8ADF-CC24C970D31E}" presName="vert1" presStyleCnt="0"/>
      <dgm:spPr/>
    </dgm:pt>
    <dgm:pt modelId="{4201A621-C563-E349-B621-A6159520F72B}" type="pres">
      <dgm:prSet presAssocID="{7193DB2F-2DA9-D749-B32C-06CCB01EEF04}" presName="thickLine" presStyleLbl="alignNode1" presStyleIdx="1" presStyleCnt="5"/>
      <dgm:spPr/>
    </dgm:pt>
    <dgm:pt modelId="{CCE742D3-7807-A847-989D-C71D12EA16D0}" type="pres">
      <dgm:prSet presAssocID="{7193DB2F-2DA9-D749-B32C-06CCB01EEF04}" presName="horz1" presStyleCnt="0"/>
      <dgm:spPr/>
    </dgm:pt>
    <dgm:pt modelId="{86EE392D-409E-3840-8C1B-6B841AC9FD2F}" type="pres">
      <dgm:prSet presAssocID="{7193DB2F-2DA9-D749-B32C-06CCB01EEF04}" presName="tx1" presStyleLbl="revTx" presStyleIdx="1" presStyleCnt="5"/>
      <dgm:spPr/>
    </dgm:pt>
    <dgm:pt modelId="{4220A76C-155F-8F4E-AA24-DE7E2E67CD01}" type="pres">
      <dgm:prSet presAssocID="{7193DB2F-2DA9-D749-B32C-06CCB01EEF04}" presName="vert1" presStyleCnt="0"/>
      <dgm:spPr/>
    </dgm:pt>
    <dgm:pt modelId="{4304E46C-631F-2444-B3B3-DBE96667CCB5}" type="pres">
      <dgm:prSet presAssocID="{7554DDE3-ECCB-054C-8324-67852679FBE0}" presName="thickLine" presStyleLbl="alignNode1" presStyleIdx="2" presStyleCnt="5"/>
      <dgm:spPr/>
    </dgm:pt>
    <dgm:pt modelId="{D5701A1C-8594-5A4D-BED2-70AD978DAE8A}" type="pres">
      <dgm:prSet presAssocID="{7554DDE3-ECCB-054C-8324-67852679FBE0}" presName="horz1" presStyleCnt="0"/>
      <dgm:spPr/>
    </dgm:pt>
    <dgm:pt modelId="{A2AF8FAB-4154-7445-BEEE-37B7B35AA6C4}" type="pres">
      <dgm:prSet presAssocID="{7554DDE3-ECCB-054C-8324-67852679FBE0}" presName="tx1" presStyleLbl="revTx" presStyleIdx="2" presStyleCnt="5"/>
      <dgm:spPr/>
    </dgm:pt>
    <dgm:pt modelId="{FE500E27-0959-EC47-A3BE-930DA99F185C}" type="pres">
      <dgm:prSet presAssocID="{7554DDE3-ECCB-054C-8324-67852679FBE0}" presName="vert1" presStyleCnt="0"/>
      <dgm:spPr/>
    </dgm:pt>
    <dgm:pt modelId="{3EEE8C16-6BBF-584F-AD50-7CC97BB17086}" type="pres">
      <dgm:prSet presAssocID="{17BE7229-4B32-824B-AD68-93F54E06B5BB}" presName="thickLine" presStyleLbl="alignNode1" presStyleIdx="3" presStyleCnt="5"/>
      <dgm:spPr/>
    </dgm:pt>
    <dgm:pt modelId="{8F2FF078-853A-0A4D-AD1A-BD443B0F631D}" type="pres">
      <dgm:prSet presAssocID="{17BE7229-4B32-824B-AD68-93F54E06B5BB}" presName="horz1" presStyleCnt="0"/>
      <dgm:spPr/>
    </dgm:pt>
    <dgm:pt modelId="{E2EFDD03-6699-7349-A6FD-42718DB2AB75}" type="pres">
      <dgm:prSet presAssocID="{17BE7229-4B32-824B-AD68-93F54E06B5BB}" presName="tx1" presStyleLbl="revTx" presStyleIdx="3" presStyleCnt="5"/>
      <dgm:spPr/>
    </dgm:pt>
    <dgm:pt modelId="{44330857-FAF9-004D-8FFD-C48896AC77B7}" type="pres">
      <dgm:prSet presAssocID="{17BE7229-4B32-824B-AD68-93F54E06B5BB}" presName="vert1" presStyleCnt="0"/>
      <dgm:spPr/>
    </dgm:pt>
    <dgm:pt modelId="{F96D83C9-3943-7C4D-817A-4BDDF59DC62D}" type="pres">
      <dgm:prSet presAssocID="{5F52A47A-0598-3340-8E09-9B93E0D30C6B}" presName="thickLine" presStyleLbl="alignNode1" presStyleIdx="4" presStyleCnt="5"/>
      <dgm:spPr/>
    </dgm:pt>
    <dgm:pt modelId="{2459C7C2-6052-5C4E-8B94-9F2CBD0DF221}" type="pres">
      <dgm:prSet presAssocID="{5F52A47A-0598-3340-8E09-9B93E0D30C6B}" presName="horz1" presStyleCnt="0"/>
      <dgm:spPr/>
    </dgm:pt>
    <dgm:pt modelId="{7C9A2F73-D606-B743-893F-A5D0340EAF06}" type="pres">
      <dgm:prSet presAssocID="{5F52A47A-0598-3340-8E09-9B93E0D30C6B}" presName="tx1" presStyleLbl="revTx" presStyleIdx="4" presStyleCnt="5"/>
      <dgm:spPr/>
    </dgm:pt>
    <dgm:pt modelId="{FEA5AE48-BB39-7741-8CE9-BDEE0D2EEDC7}" type="pres">
      <dgm:prSet presAssocID="{5F52A47A-0598-3340-8E09-9B93E0D30C6B}" presName="vert1" presStyleCnt="0"/>
      <dgm:spPr/>
    </dgm:pt>
  </dgm:ptLst>
  <dgm:cxnLst>
    <dgm:cxn modelId="{B3A81E22-92E9-2C4B-AFCE-33847343353D}" type="presOf" srcId="{09A7AF05-4FF5-4386-8ADF-CC24C970D31E}" destId="{FB4BDEC9-8D0C-C640-9089-CC27A898304A}" srcOrd="0" destOrd="0" presId="urn:microsoft.com/office/officeart/2008/layout/LinedList"/>
    <dgm:cxn modelId="{711FF426-0D47-8A40-B1CA-8474A7FBC4B9}" type="presOf" srcId="{7554DDE3-ECCB-054C-8324-67852679FBE0}" destId="{A2AF8FAB-4154-7445-BEEE-37B7B35AA6C4}" srcOrd="0" destOrd="0" presId="urn:microsoft.com/office/officeart/2008/layout/LinedList"/>
    <dgm:cxn modelId="{30B2292C-4EDD-104C-AF32-0ED17A8C7155}" type="presOf" srcId="{5F52A47A-0598-3340-8E09-9B93E0D30C6B}" destId="{7C9A2F73-D606-B743-893F-A5D0340EAF06}" srcOrd="0" destOrd="0" presId="urn:microsoft.com/office/officeart/2008/layout/LinedList"/>
    <dgm:cxn modelId="{67162B34-EED8-3F49-9EB2-8AF522A0547F}" srcId="{0368B23A-2FBA-4522-94F4-C2F05B6B8B82}" destId="{7554DDE3-ECCB-054C-8324-67852679FBE0}" srcOrd="2" destOrd="0" parTransId="{F21781F8-A25C-D14A-B8A1-9E625D076B57}" sibTransId="{22BED456-D7E0-D644-A4FE-A040E840E107}"/>
    <dgm:cxn modelId="{2604473C-2B89-D746-98F5-AB795F9842E1}" srcId="{0368B23A-2FBA-4522-94F4-C2F05B6B8B82}" destId="{7193DB2F-2DA9-D749-B32C-06CCB01EEF04}" srcOrd="1" destOrd="0" parTransId="{78BD5328-3D62-364B-8F8B-3D5428406EB1}" sibTransId="{D8D808E6-E922-854B-94CE-8F95C4DA4A96}"/>
    <dgm:cxn modelId="{E733116D-1509-E844-9119-893AA39B8682}" type="presOf" srcId="{7193DB2F-2DA9-D749-B32C-06CCB01EEF04}" destId="{86EE392D-409E-3840-8C1B-6B841AC9FD2F}" srcOrd="0" destOrd="0" presId="urn:microsoft.com/office/officeart/2008/layout/LinedList"/>
    <dgm:cxn modelId="{C989227B-2375-DF46-B829-94EEC0889133}" type="presOf" srcId="{0368B23A-2FBA-4522-94F4-C2F05B6B8B82}" destId="{1B8EB09C-C965-4240-A504-58E9B0DB200F}" srcOrd="0" destOrd="0" presId="urn:microsoft.com/office/officeart/2008/layout/LinedList"/>
    <dgm:cxn modelId="{CB2A6C93-B511-1640-A275-950D0EBE40DA}" srcId="{0368B23A-2FBA-4522-94F4-C2F05B6B8B82}" destId="{17BE7229-4B32-824B-AD68-93F54E06B5BB}" srcOrd="3" destOrd="0" parTransId="{813A6455-6ADF-FE48-824D-2C65D3767DF0}" sibTransId="{DFA10502-7E26-2649-9377-A1321DFE3AE0}"/>
    <dgm:cxn modelId="{2D291B98-28D0-F149-9ED7-675CC1DA2BBC}" type="presOf" srcId="{17BE7229-4B32-824B-AD68-93F54E06B5BB}" destId="{E2EFDD03-6699-7349-A6FD-42718DB2AB75}" srcOrd="0" destOrd="0" presId="urn:microsoft.com/office/officeart/2008/layout/LinedList"/>
    <dgm:cxn modelId="{C7A81BDC-90D1-4730-AB43-3760711C978D}" srcId="{0368B23A-2FBA-4522-94F4-C2F05B6B8B82}" destId="{09A7AF05-4FF5-4386-8ADF-CC24C970D31E}" srcOrd="0" destOrd="0" parTransId="{6A526983-85BA-467B-888B-0CD9ADEC66DE}" sibTransId="{9CEE6958-9E1E-47C9-A19B-4257CD818DDB}"/>
    <dgm:cxn modelId="{00952CE7-417A-1B4C-8F0B-24DB29CAF6B7}" srcId="{0368B23A-2FBA-4522-94F4-C2F05B6B8B82}" destId="{5F52A47A-0598-3340-8E09-9B93E0D30C6B}" srcOrd="4" destOrd="0" parTransId="{DDD75F2C-96E1-CE47-9EF6-E32CB819001A}" sibTransId="{333FF02D-82D3-FC46-84B2-87D0B1DE978C}"/>
    <dgm:cxn modelId="{4835AC7B-AE09-2F40-BBAA-F5A0487E14DE}" type="presParOf" srcId="{1B8EB09C-C965-4240-A504-58E9B0DB200F}" destId="{151DEDC5-7BF8-9246-BB2C-523C18CB4EBC}" srcOrd="0" destOrd="0" presId="urn:microsoft.com/office/officeart/2008/layout/LinedList"/>
    <dgm:cxn modelId="{A26FB2A9-1223-F747-A4C3-E9C91FA31D38}" type="presParOf" srcId="{1B8EB09C-C965-4240-A504-58E9B0DB200F}" destId="{E1E572D6-FED8-114F-83F8-1EECDAAFE813}" srcOrd="1" destOrd="0" presId="urn:microsoft.com/office/officeart/2008/layout/LinedList"/>
    <dgm:cxn modelId="{C5BC1EA1-8D3A-9E46-AFA5-92FD86663649}" type="presParOf" srcId="{E1E572D6-FED8-114F-83F8-1EECDAAFE813}" destId="{FB4BDEC9-8D0C-C640-9089-CC27A898304A}" srcOrd="0" destOrd="0" presId="urn:microsoft.com/office/officeart/2008/layout/LinedList"/>
    <dgm:cxn modelId="{1FAFD20E-28CF-1F4C-8E57-3F534D06EDBB}" type="presParOf" srcId="{E1E572D6-FED8-114F-83F8-1EECDAAFE813}" destId="{851AB84C-4615-7241-BE97-8AA74A4ADEDB}" srcOrd="1" destOrd="0" presId="urn:microsoft.com/office/officeart/2008/layout/LinedList"/>
    <dgm:cxn modelId="{601497F1-FE9B-2140-AB81-D3439D292158}" type="presParOf" srcId="{1B8EB09C-C965-4240-A504-58E9B0DB200F}" destId="{4201A621-C563-E349-B621-A6159520F72B}" srcOrd="2" destOrd="0" presId="urn:microsoft.com/office/officeart/2008/layout/LinedList"/>
    <dgm:cxn modelId="{76C37860-565C-474B-B452-BC196475C702}" type="presParOf" srcId="{1B8EB09C-C965-4240-A504-58E9B0DB200F}" destId="{CCE742D3-7807-A847-989D-C71D12EA16D0}" srcOrd="3" destOrd="0" presId="urn:microsoft.com/office/officeart/2008/layout/LinedList"/>
    <dgm:cxn modelId="{33C00F20-D715-E644-8513-D53D3BC6258D}" type="presParOf" srcId="{CCE742D3-7807-A847-989D-C71D12EA16D0}" destId="{86EE392D-409E-3840-8C1B-6B841AC9FD2F}" srcOrd="0" destOrd="0" presId="urn:microsoft.com/office/officeart/2008/layout/LinedList"/>
    <dgm:cxn modelId="{D8D0F482-EC8C-FE4A-8BC4-C4DF2FF8278C}" type="presParOf" srcId="{CCE742D3-7807-A847-989D-C71D12EA16D0}" destId="{4220A76C-155F-8F4E-AA24-DE7E2E67CD01}" srcOrd="1" destOrd="0" presId="urn:microsoft.com/office/officeart/2008/layout/LinedList"/>
    <dgm:cxn modelId="{5DCD0E14-F739-2447-9202-C28973BA46D6}" type="presParOf" srcId="{1B8EB09C-C965-4240-A504-58E9B0DB200F}" destId="{4304E46C-631F-2444-B3B3-DBE96667CCB5}" srcOrd="4" destOrd="0" presId="urn:microsoft.com/office/officeart/2008/layout/LinedList"/>
    <dgm:cxn modelId="{E2D40BF4-CC00-0B40-AE4D-2E3557006B7B}" type="presParOf" srcId="{1B8EB09C-C965-4240-A504-58E9B0DB200F}" destId="{D5701A1C-8594-5A4D-BED2-70AD978DAE8A}" srcOrd="5" destOrd="0" presId="urn:microsoft.com/office/officeart/2008/layout/LinedList"/>
    <dgm:cxn modelId="{755326D2-AC72-2249-9A70-A68AA4F5321E}" type="presParOf" srcId="{D5701A1C-8594-5A4D-BED2-70AD978DAE8A}" destId="{A2AF8FAB-4154-7445-BEEE-37B7B35AA6C4}" srcOrd="0" destOrd="0" presId="urn:microsoft.com/office/officeart/2008/layout/LinedList"/>
    <dgm:cxn modelId="{236082E6-7916-F84E-A05E-5635F391851C}" type="presParOf" srcId="{D5701A1C-8594-5A4D-BED2-70AD978DAE8A}" destId="{FE500E27-0959-EC47-A3BE-930DA99F185C}" srcOrd="1" destOrd="0" presId="urn:microsoft.com/office/officeart/2008/layout/LinedList"/>
    <dgm:cxn modelId="{CE58BA5D-C468-804D-B92D-7243A2CE3EEA}" type="presParOf" srcId="{1B8EB09C-C965-4240-A504-58E9B0DB200F}" destId="{3EEE8C16-6BBF-584F-AD50-7CC97BB17086}" srcOrd="6" destOrd="0" presId="urn:microsoft.com/office/officeart/2008/layout/LinedList"/>
    <dgm:cxn modelId="{A7D310B9-A53C-C64F-B1B3-7AE40A2E3147}" type="presParOf" srcId="{1B8EB09C-C965-4240-A504-58E9B0DB200F}" destId="{8F2FF078-853A-0A4D-AD1A-BD443B0F631D}" srcOrd="7" destOrd="0" presId="urn:microsoft.com/office/officeart/2008/layout/LinedList"/>
    <dgm:cxn modelId="{E86D3FAD-0571-7245-9515-626642A3FA21}" type="presParOf" srcId="{8F2FF078-853A-0A4D-AD1A-BD443B0F631D}" destId="{E2EFDD03-6699-7349-A6FD-42718DB2AB75}" srcOrd="0" destOrd="0" presId="urn:microsoft.com/office/officeart/2008/layout/LinedList"/>
    <dgm:cxn modelId="{ABFDB1B8-194A-9C42-9981-25A8C31A1A7F}" type="presParOf" srcId="{8F2FF078-853A-0A4D-AD1A-BD443B0F631D}" destId="{44330857-FAF9-004D-8FFD-C48896AC77B7}" srcOrd="1" destOrd="0" presId="urn:microsoft.com/office/officeart/2008/layout/LinedList"/>
    <dgm:cxn modelId="{A82BA547-EF54-EC44-86B2-166393525FEB}" type="presParOf" srcId="{1B8EB09C-C965-4240-A504-58E9B0DB200F}" destId="{F96D83C9-3943-7C4D-817A-4BDDF59DC62D}" srcOrd="8" destOrd="0" presId="urn:microsoft.com/office/officeart/2008/layout/LinedList"/>
    <dgm:cxn modelId="{DFD5F74A-ECC5-AB48-A85B-088164F4DFD0}" type="presParOf" srcId="{1B8EB09C-C965-4240-A504-58E9B0DB200F}" destId="{2459C7C2-6052-5C4E-8B94-9F2CBD0DF221}" srcOrd="9" destOrd="0" presId="urn:microsoft.com/office/officeart/2008/layout/LinedList"/>
    <dgm:cxn modelId="{902D84EF-8695-C94B-AE81-C3A1D891EB56}" type="presParOf" srcId="{2459C7C2-6052-5C4E-8B94-9F2CBD0DF221}" destId="{7C9A2F73-D606-B743-893F-A5D0340EAF06}" srcOrd="0" destOrd="0" presId="urn:microsoft.com/office/officeart/2008/layout/LinedList"/>
    <dgm:cxn modelId="{5B5DAE19-76A3-6945-A455-478169F6528E}" type="presParOf" srcId="{2459C7C2-6052-5C4E-8B94-9F2CBD0DF221}" destId="{FEA5AE48-BB39-7741-8CE9-BDEE0D2EEDC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4B8B77C-A674-48D4-9879-8749C5315F7E}"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B2DBF68D-D42A-4053-A5A3-BA720EF614DC}">
      <dgm:prSet/>
      <dgm:spPr/>
      <dgm:t>
        <a:bodyPr/>
        <a:lstStyle/>
        <a:p>
          <a:r>
            <a:rPr lang="en-US" b="0" i="0"/>
            <a:t>Se till </a:t>
          </a:r>
          <a:r>
            <a:rPr lang="en-US" b="0" i="0" err="1"/>
            <a:t>att</a:t>
          </a:r>
          <a:r>
            <a:rPr lang="en-US" b="0" i="0"/>
            <a:t> </a:t>
          </a:r>
          <a:r>
            <a:rPr lang="en-US" b="0" i="0" err="1"/>
            <a:t>inte</a:t>
          </a:r>
          <a:r>
            <a:rPr lang="en-US" b="0" i="0"/>
            <a:t> ha för </a:t>
          </a:r>
          <a:r>
            <a:rPr lang="en-US" b="0" i="0" err="1"/>
            <a:t>många</a:t>
          </a:r>
          <a:r>
            <a:rPr lang="en-US" b="0" i="0"/>
            <a:t> </a:t>
          </a:r>
          <a:r>
            <a:rPr lang="en-US" b="0" i="0" err="1"/>
            <a:t>bollar</a:t>
          </a:r>
          <a:r>
            <a:rPr lang="en-US" b="0" i="0"/>
            <a:t> </a:t>
          </a:r>
          <a:r>
            <a:rPr lang="en-US" b="0" i="0" err="1"/>
            <a:t>i</a:t>
          </a:r>
          <a:r>
            <a:rPr lang="en-US" b="0" i="0"/>
            <a:t> </a:t>
          </a:r>
          <a:r>
            <a:rPr lang="en-US" b="0" i="0" err="1"/>
            <a:t>luften</a:t>
          </a:r>
          <a:r>
            <a:rPr lang="en-US" b="0" i="0"/>
            <a:t> </a:t>
          </a:r>
          <a:r>
            <a:rPr lang="en-US" b="0" i="0" err="1"/>
            <a:t>samtidigt</a:t>
          </a:r>
          <a:r>
            <a:rPr lang="en-US" b="0" i="0"/>
            <a:t>. </a:t>
          </a:r>
          <a:endParaRPr lang="en-US"/>
        </a:p>
      </dgm:t>
    </dgm:pt>
    <dgm:pt modelId="{CB0DD5B2-F340-4CAE-9EA2-68C7932E6BC2}" type="parTrans" cxnId="{F5C72322-8239-4D02-813D-8DE19BC9E63A}">
      <dgm:prSet/>
      <dgm:spPr/>
      <dgm:t>
        <a:bodyPr/>
        <a:lstStyle/>
        <a:p>
          <a:endParaRPr lang="en-US"/>
        </a:p>
      </dgm:t>
    </dgm:pt>
    <dgm:pt modelId="{1519FAF2-4138-4191-AD7F-57A6E01EAB4F}" type="sibTrans" cxnId="{F5C72322-8239-4D02-813D-8DE19BC9E63A}">
      <dgm:prSet/>
      <dgm:spPr/>
      <dgm:t>
        <a:bodyPr/>
        <a:lstStyle/>
        <a:p>
          <a:endParaRPr lang="en-US"/>
        </a:p>
      </dgm:t>
    </dgm:pt>
    <dgm:pt modelId="{E1598F30-A2DE-4237-98FD-420D7E8FDF96}">
      <dgm:prSet/>
      <dgm:spPr/>
      <dgm:t>
        <a:bodyPr/>
        <a:lstStyle/>
        <a:p>
          <a:r>
            <a:rPr lang="en-US" b="0" i="0"/>
            <a:t>Genom att prioritera hjälper du dig själv att avgöra vilka mål som är viktigast att uppnå. </a:t>
          </a:r>
          <a:endParaRPr lang="en-US"/>
        </a:p>
      </dgm:t>
    </dgm:pt>
    <dgm:pt modelId="{E9D3AA8F-3920-4236-B258-C5FA1CD8CA35}" type="parTrans" cxnId="{EA99391F-279A-44FB-8FB8-2CDE711C41D3}">
      <dgm:prSet/>
      <dgm:spPr/>
      <dgm:t>
        <a:bodyPr/>
        <a:lstStyle/>
        <a:p>
          <a:endParaRPr lang="en-US"/>
        </a:p>
      </dgm:t>
    </dgm:pt>
    <dgm:pt modelId="{240077AD-D3C6-4894-9738-40CCFD44CA44}" type="sibTrans" cxnId="{EA99391F-279A-44FB-8FB8-2CDE711C41D3}">
      <dgm:prSet/>
      <dgm:spPr/>
      <dgm:t>
        <a:bodyPr/>
        <a:lstStyle/>
        <a:p>
          <a:endParaRPr lang="en-US"/>
        </a:p>
      </dgm:t>
    </dgm:pt>
    <dgm:pt modelId="{B9E2F992-265C-47AD-9B68-1B92DDCD5219}">
      <dgm:prSet/>
      <dgm:spPr/>
      <dgm:t>
        <a:bodyPr/>
        <a:lstStyle/>
        <a:p>
          <a:r>
            <a:rPr lang="en-US" b="0" i="0"/>
            <a:t>Var </a:t>
          </a:r>
          <a:r>
            <a:rPr lang="en-US" b="0" i="0" err="1"/>
            <a:t>ärlig</a:t>
          </a:r>
          <a:r>
            <a:rPr lang="en-US" b="0" i="0"/>
            <a:t> mot dig </a:t>
          </a:r>
          <a:r>
            <a:rPr lang="en-US" b="0" i="0" err="1"/>
            <a:t>själv</a:t>
          </a:r>
          <a:r>
            <a:rPr lang="en-US" b="0" i="0"/>
            <a:t> </a:t>
          </a:r>
          <a:r>
            <a:rPr lang="en-US" b="0" i="0" err="1"/>
            <a:t>när</a:t>
          </a:r>
          <a:r>
            <a:rPr lang="en-US" b="0" i="0"/>
            <a:t> du </a:t>
          </a:r>
          <a:r>
            <a:rPr lang="en-US" b="0" i="0" err="1"/>
            <a:t>prioriterar</a:t>
          </a:r>
          <a:r>
            <a:rPr lang="en-US" b="0" i="0"/>
            <a:t>, du ska </a:t>
          </a:r>
          <a:r>
            <a:rPr lang="en-US" b="0" i="0" err="1"/>
            <a:t>ju</a:t>
          </a:r>
          <a:r>
            <a:rPr lang="en-US" b="0" i="0"/>
            <a:t> </a:t>
          </a:r>
          <a:r>
            <a:rPr lang="en-US" b="0" i="0" err="1"/>
            <a:t>faktiskt</a:t>
          </a:r>
          <a:r>
            <a:rPr lang="en-US" b="0" i="0"/>
            <a:t> </a:t>
          </a:r>
          <a:r>
            <a:rPr lang="en-US" b="0" i="0" err="1"/>
            <a:t>hinna</a:t>
          </a:r>
          <a:r>
            <a:rPr lang="en-US" b="0" i="0"/>
            <a:t> med </a:t>
          </a:r>
          <a:r>
            <a:rPr lang="en-US" b="0" i="0" err="1"/>
            <a:t>att</a:t>
          </a:r>
          <a:r>
            <a:rPr lang="en-US" b="0" i="0"/>
            <a:t> </a:t>
          </a:r>
          <a:r>
            <a:rPr lang="en-US" b="0" i="0" err="1"/>
            <a:t>göra</a:t>
          </a:r>
          <a:r>
            <a:rPr lang="en-US" b="0" i="0"/>
            <a:t> de saker </a:t>
          </a:r>
          <a:r>
            <a:rPr lang="en-US" b="0" i="0" err="1"/>
            <a:t>som</a:t>
          </a:r>
          <a:r>
            <a:rPr lang="en-US" b="0" i="0"/>
            <a:t> </a:t>
          </a:r>
          <a:r>
            <a:rPr lang="en-US" b="0" i="0" err="1"/>
            <a:t>behöver</a:t>
          </a:r>
          <a:r>
            <a:rPr lang="en-US" b="0" i="0"/>
            <a:t> </a:t>
          </a:r>
          <a:r>
            <a:rPr lang="en-US" b="0" i="0" err="1"/>
            <a:t>utföras</a:t>
          </a:r>
          <a:r>
            <a:rPr lang="en-US" b="0" i="0"/>
            <a:t>.</a:t>
          </a:r>
          <a:endParaRPr lang="en-US"/>
        </a:p>
      </dgm:t>
    </dgm:pt>
    <dgm:pt modelId="{443B71AE-E5BB-4CC9-89A7-E129CE79E6BF}" type="parTrans" cxnId="{97849781-8439-44B7-A6CC-485138B0FFA6}">
      <dgm:prSet/>
      <dgm:spPr/>
      <dgm:t>
        <a:bodyPr/>
        <a:lstStyle/>
        <a:p>
          <a:endParaRPr lang="en-US"/>
        </a:p>
      </dgm:t>
    </dgm:pt>
    <dgm:pt modelId="{69BA2329-B4DC-4680-846E-B09705FAE17C}" type="sibTrans" cxnId="{97849781-8439-44B7-A6CC-485138B0FFA6}">
      <dgm:prSet/>
      <dgm:spPr/>
      <dgm:t>
        <a:bodyPr/>
        <a:lstStyle/>
        <a:p>
          <a:endParaRPr lang="en-US"/>
        </a:p>
      </dgm:t>
    </dgm:pt>
    <dgm:pt modelId="{7E850582-B390-784D-8CE4-07211D4553B2}" type="pres">
      <dgm:prSet presAssocID="{74B8B77C-A674-48D4-9879-8749C5315F7E}" presName="vert0" presStyleCnt="0">
        <dgm:presLayoutVars>
          <dgm:dir/>
          <dgm:animOne val="branch"/>
          <dgm:animLvl val="lvl"/>
        </dgm:presLayoutVars>
      </dgm:prSet>
      <dgm:spPr/>
    </dgm:pt>
    <dgm:pt modelId="{916224C5-06BC-D840-811A-27D160B20A05}" type="pres">
      <dgm:prSet presAssocID="{B2DBF68D-D42A-4053-A5A3-BA720EF614DC}" presName="thickLine" presStyleLbl="alignNode1" presStyleIdx="0" presStyleCnt="3"/>
      <dgm:spPr/>
    </dgm:pt>
    <dgm:pt modelId="{55F908EA-C809-BF4F-A5BE-5CEC32575BDC}" type="pres">
      <dgm:prSet presAssocID="{B2DBF68D-D42A-4053-A5A3-BA720EF614DC}" presName="horz1" presStyleCnt="0"/>
      <dgm:spPr/>
    </dgm:pt>
    <dgm:pt modelId="{8C6538F3-14E4-424E-864C-DA2769DE01FD}" type="pres">
      <dgm:prSet presAssocID="{B2DBF68D-D42A-4053-A5A3-BA720EF614DC}" presName="tx1" presStyleLbl="revTx" presStyleIdx="0" presStyleCnt="3"/>
      <dgm:spPr/>
    </dgm:pt>
    <dgm:pt modelId="{38997DFC-96FB-EF4E-A0D4-132E656A5F0A}" type="pres">
      <dgm:prSet presAssocID="{B2DBF68D-D42A-4053-A5A3-BA720EF614DC}" presName="vert1" presStyleCnt="0"/>
      <dgm:spPr/>
    </dgm:pt>
    <dgm:pt modelId="{BA2E039B-80AE-5444-B213-551D18846CB7}" type="pres">
      <dgm:prSet presAssocID="{E1598F30-A2DE-4237-98FD-420D7E8FDF96}" presName="thickLine" presStyleLbl="alignNode1" presStyleIdx="1" presStyleCnt="3"/>
      <dgm:spPr/>
    </dgm:pt>
    <dgm:pt modelId="{D1DCD352-2ED2-BB42-8B83-6EF0A2C907F8}" type="pres">
      <dgm:prSet presAssocID="{E1598F30-A2DE-4237-98FD-420D7E8FDF96}" presName="horz1" presStyleCnt="0"/>
      <dgm:spPr/>
    </dgm:pt>
    <dgm:pt modelId="{27A2038D-D521-FC4D-B6DE-8F1B241D9A11}" type="pres">
      <dgm:prSet presAssocID="{E1598F30-A2DE-4237-98FD-420D7E8FDF96}" presName="tx1" presStyleLbl="revTx" presStyleIdx="1" presStyleCnt="3"/>
      <dgm:spPr/>
    </dgm:pt>
    <dgm:pt modelId="{BB7D002F-5E8F-2345-900F-83B170333B82}" type="pres">
      <dgm:prSet presAssocID="{E1598F30-A2DE-4237-98FD-420D7E8FDF96}" presName="vert1" presStyleCnt="0"/>
      <dgm:spPr/>
    </dgm:pt>
    <dgm:pt modelId="{1E5BC25C-D70B-F14D-8E74-C8E84B6E2E94}" type="pres">
      <dgm:prSet presAssocID="{B9E2F992-265C-47AD-9B68-1B92DDCD5219}" presName="thickLine" presStyleLbl="alignNode1" presStyleIdx="2" presStyleCnt="3"/>
      <dgm:spPr/>
    </dgm:pt>
    <dgm:pt modelId="{0755829B-4BE9-804A-980F-95F65F19F198}" type="pres">
      <dgm:prSet presAssocID="{B9E2F992-265C-47AD-9B68-1B92DDCD5219}" presName="horz1" presStyleCnt="0"/>
      <dgm:spPr/>
    </dgm:pt>
    <dgm:pt modelId="{9A235698-04EF-774A-AEAA-F0C8B0C95B0D}" type="pres">
      <dgm:prSet presAssocID="{B9E2F992-265C-47AD-9B68-1B92DDCD5219}" presName="tx1" presStyleLbl="revTx" presStyleIdx="2" presStyleCnt="3"/>
      <dgm:spPr/>
    </dgm:pt>
    <dgm:pt modelId="{416B053C-7F71-C740-9841-DBB360930483}" type="pres">
      <dgm:prSet presAssocID="{B9E2F992-265C-47AD-9B68-1B92DDCD5219}" presName="vert1" presStyleCnt="0"/>
      <dgm:spPr/>
    </dgm:pt>
  </dgm:ptLst>
  <dgm:cxnLst>
    <dgm:cxn modelId="{8D9A7600-125C-1149-8706-A222610FD073}" type="presOf" srcId="{74B8B77C-A674-48D4-9879-8749C5315F7E}" destId="{7E850582-B390-784D-8CE4-07211D4553B2}" srcOrd="0" destOrd="0" presId="urn:microsoft.com/office/officeart/2008/layout/LinedList"/>
    <dgm:cxn modelId="{EA99391F-279A-44FB-8FB8-2CDE711C41D3}" srcId="{74B8B77C-A674-48D4-9879-8749C5315F7E}" destId="{E1598F30-A2DE-4237-98FD-420D7E8FDF96}" srcOrd="1" destOrd="0" parTransId="{E9D3AA8F-3920-4236-B258-C5FA1CD8CA35}" sibTransId="{240077AD-D3C6-4894-9738-40CCFD44CA44}"/>
    <dgm:cxn modelId="{F5C72322-8239-4D02-813D-8DE19BC9E63A}" srcId="{74B8B77C-A674-48D4-9879-8749C5315F7E}" destId="{B2DBF68D-D42A-4053-A5A3-BA720EF614DC}" srcOrd="0" destOrd="0" parTransId="{CB0DD5B2-F340-4CAE-9EA2-68C7932E6BC2}" sibTransId="{1519FAF2-4138-4191-AD7F-57A6E01EAB4F}"/>
    <dgm:cxn modelId="{6ED6DB37-5F2D-8B4B-9FA5-C604FF6B45B3}" type="presOf" srcId="{B9E2F992-265C-47AD-9B68-1B92DDCD5219}" destId="{9A235698-04EF-774A-AEAA-F0C8B0C95B0D}" srcOrd="0" destOrd="0" presId="urn:microsoft.com/office/officeart/2008/layout/LinedList"/>
    <dgm:cxn modelId="{1D0E2680-C9BF-9E4E-8D6D-58A3729EEEF7}" type="presOf" srcId="{E1598F30-A2DE-4237-98FD-420D7E8FDF96}" destId="{27A2038D-D521-FC4D-B6DE-8F1B241D9A11}" srcOrd="0" destOrd="0" presId="urn:microsoft.com/office/officeart/2008/layout/LinedList"/>
    <dgm:cxn modelId="{97849781-8439-44B7-A6CC-485138B0FFA6}" srcId="{74B8B77C-A674-48D4-9879-8749C5315F7E}" destId="{B9E2F992-265C-47AD-9B68-1B92DDCD5219}" srcOrd="2" destOrd="0" parTransId="{443B71AE-E5BB-4CC9-89A7-E129CE79E6BF}" sibTransId="{69BA2329-B4DC-4680-846E-B09705FAE17C}"/>
    <dgm:cxn modelId="{36E9FF90-64B3-F94F-BD61-A9986234CFAA}" type="presOf" srcId="{B2DBF68D-D42A-4053-A5A3-BA720EF614DC}" destId="{8C6538F3-14E4-424E-864C-DA2769DE01FD}" srcOrd="0" destOrd="0" presId="urn:microsoft.com/office/officeart/2008/layout/LinedList"/>
    <dgm:cxn modelId="{1627EEA7-55E4-5C4C-A734-3481683DE390}" type="presParOf" srcId="{7E850582-B390-784D-8CE4-07211D4553B2}" destId="{916224C5-06BC-D840-811A-27D160B20A05}" srcOrd="0" destOrd="0" presId="urn:microsoft.com/office/officeart/2008/layout/LinedList"/>
    <dgm:cxn modelId="{DF1D92B1-A222-1B4F-8ED6-84C4B796E95F}" type="presParOf" srcId="{7E850582-B390-784D-8CE4-07211D4553B2}" destId="{55F908EA-C809-BF4F-A5BE-5CEC32575BDC}" srcOrd="1" destOrd="0" presId="urn:microsoft.com/office/officeart/2008/layout/LinedList"/>
    <dgm:cxn modelId="{4C46A71B-E909-7E45-9680-D8619F233E23}" type="presParOf" srcId="{55F908EA-C809-BF4F-A5BE-5CEC32575BDC}" destId="{8C6538F3-14E4-424E-864C-DA2769DE01FD}" srcOrd="0" destOrd="0" presId="urn:microsoft.com/office/officeart/2008/layout/LinedList"/>
    <dgm:cxn modelId="{7194667C-C462-6641-8F46-4F95C36A2270}" type="presParOf" srcId="{55F908EA-C809-BF4F-A5BE-5CEC32575BDC}" destId="{38997DFC-96FB-EF4E-A0D4-132E656A5F0A}" srcOrd="1" destOrd="0" presId="urn:microsoft.com/office/officeart/2008/layout/LinedList"/>
    <dgm:cxn modelId="{43AA0C2B-EFB4-004B-8D9E-7BB9527F8A5F}" type="presParOf" srcId="{7E850582-B390-784D-8CE4-07211D4553B2}" destId="{BA2E039B-80AE-5444-B213-551D18846CB7}" srcOrd="2" destOrd="0" presId="urn:microsoft.com/office/officeart/2008/layout/LinedList"/>
    <dgm:cxn modelId="{85C1753C-8EA7-D745-A668-57244D84AE04}" type="presParOf" srcId="{7E850582-B390-784D-8CE4-07211D4553B2}" destId="{D1DCD352-2ED2-BB42-8B83-6EF0A2C907F8}" srcOrd="3" destOrd="0" presId="urn:microsoft.com/office/officeart/2008/layout/LinedList"/>
    <dgm:cxn modelId="{474CA5E8-9609-CD45-92A6-55FA4A226C8B}" type="presParOf" srcId="{D1DCD352-2ED2-BB42-8B83-6EF0A2C907F8}" destId="{27A2038D-D521-FC4D-B6DE-8F1B241D9A11}" srcOrd="0" destOrd="0" presId="urn:microsoft.com/office/officeart/2008/layout/LinedList"/>
    <dgm:cxn modelId="{946DDCCE-A279-A74C-85AA-D04848C94536}" type="presParOf" srcId="{D1DCD352-2ED2-BB42-8B83-6EF0A2C907F8}" destId="{BB7D002F-5E8F-2345-900F-83B170333B82}" srcOrd="1" destOrd="0" presId="urn:microsoft.com/office/officeart/2008/layout/LinedList"/>
    <dgm:cxn modelId="{42025DAF-1A9C-FF4A-ABBE-0BE8BC10B14E}" type="presParOf" srcId="{7E850582-B390-784D-8CE4-07211D4553B2}" destId="{1E5BC25C-D70B-F14D-8E74-C8E84B6E2E94}" srcOrd="4" destOrd="0" presId="urn:microsoft.com/office/officeart/2008/layout/LinedList"/>
    <dgm:cxn modelId="{1D265BA6-3DDE-3646-A400-3C69424D821E}" type="presParOf" srcId="{7E850582-B390-784D-8CE4-07211D4553B2}" destId="{0755829B-4BE9-804A-980F-95F65F19F198}" srcOrd="5" destOrd="0" presId="urn:microsoft.com/office/officeart/2008/layout/LinedList"/>
    <dgm:cxn modelId="{398A9851-3031-0940-80D4-6F7C66A400F8}" type="presParOf" srcId="{0755829B-4BE9-804A-980F-95F65F19F198}" destId="{9A235698-04EF-774A-AEAA-F0C8B0C95B0D}" srcOrd="0" destOrd="0" presId="urn:microsoft.com/office/officeart/2008/layout/LinedList"/>
    <dgm:cxn modelId="{05DCE78F-7EB0-5E4E-8BF4-6888BB46DB28}" type="presParOf" srcId="{0755829B-4BE9-804A-980F-95F65F19F198}" destId="{416B053C-7F71-C740-9841-DBB36093048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4A5BC59-BDC9-43EE-97B9-2212D46D0A4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0C2FC16-48B6-4FD8-85A3-63BDBB762A37}">
      <dgm:prSet/>
      <dgm:spPr/>
      <dgm:t>
        <a:bodyPr/>
        <a:lstStyle/>
        <a:p>
          <a:r>
            <a:rPr lang="en-US"/>
            <a:t>Gör en LIA-planering, formulera delmål</a:t>
          </a:r>
        </a:p>
      </dgm:t>
    </dgm:pt>
    <dgm:pt modelId="{9156AEB7-4E9A-4828-B09F-731F513F9405}" type="parTrans" cxnId="{C34E1552-45EA-4935-9822-BC9A730517CD}">
      <dgm:prSet/>
      <dgm:spPr/>
      <dgm:t>
        <a:bodyPr/>
        <a:lstStyle/>
        <a:p>
          <a:endParaRPr lang="en-US"/>
        </a:p>
      </dgm:t>
    </dgm:pt>
    <dgm:pt modelId="{9C9C1D7D-8630-49CC-B706-525C1B794217}" type="sibTrans" cxnId="{C34E1552-45EA-4935-9822-BC9A730517CD}">
      <dgm:prSet/>
      <dgm:spPr/>
      <dgm:t>
        <a:bodyPr/>
        <a:lstStyle/>
        <a:p>
          <a:endParaRPr lang="en-US"/>
        </a:p>
      </dgm:t>
    </dgm:pt>
    <dgm:pt modelId="{01EE355B-D19E-4735-BF86-83702665C17C}">
      <dgm:prSet/>
      <dgm:spPr/>
      <dgm:t>
        <a:bodyPr/>
        <a:lstStyle/>
        <a:p>
          <a:r>
            <a:rPr lang="en-US"/>
            <a:t>Företagslista</a:t>
          </a:r>
        </a:p>
      </dgm:t>
    </dgm:pt>
    <dgm:pt modelId="{ED73BA10-A1E6-4913-AA46-C7D0BB4A4563}" type="parTrans" cxnId="{9F846669-D712-4C81-9BA4-B54E9F3509EB}">
      <dgm:prSet/>
      <dgm:spPr/>
      <dgm:t>
        <a:bodyPr/>
        <a:lstStyle/>
        <a:p>
          <a:endParaRPr lang="en-US"/>
        </a:p>
      </dgm:t>
    </dgm:pt>
    <dgm:pt modelId="{AEA7E7CD-9F78-45F3-8D0F-CFD5544F72B3}" type="sibTrans" cxnId="{9F846669-D712-4C81-9BA4-B54E9F3509EB}">
      <dgm:prSet/>
      <dgm:spPr/>
      <dgm:t>
        <a:bodyPr/>
        <a:lstStyle/>
        <a:p>
          <a:endParaRPr lang="en-US"/>
        </a:p>
      </dgm:t>
    </dgm:pt>
    <dgm:pt modelId="{7CE906C8-6EAA-481A-B22A-B23BB2918B3C}">
      <dgm:prSet/>
      <dgm:spPr/>
      <dgm:t>
        <a:bodyPr/>
        <a:lstStyle/>
        <a:p>
          <a:r>
            <a:rPr lang="en-US"/>
            <a:t>Se över Linkedin-profil</a:t>
          </a:r>
        </a:p>
      </dgm:t>
    </dgm:pt>
    <dgm:pt modelId="{47ACB6B9-2BC7-4981-852B-B8B41158CCFC}" type="parTrans" cxnId="{ACC5A4FD-3776-4336-8F2A-722223A183DB}">
      <dgm:prSet/>
      <dgm:spPr/>
      <dgm:t>
        <a:bodyPr/>
        <a:lstStyle/>
        <a:p>
          <a:endParaRPr lang="en-US"/>
        </a:p>
      </dgm:t>
    </dgm:pt>
    <dgm:pt modelId="{9A5FF9D7-4787-40DC-83FE-4BAA8B40ABFF}" type="sibTrans" cxnId="{ACC5A4FD-3776-4336-8F2A-722223A183DB}">
      <dgm:prSet/>
      <dgm:spPr/>
      <dgm:t>
        <a:bodyPr/>
        <a:lstStyle/>
        <a:p>
          <a:endParaRPr lang="en-US"/>
        </a:p>
      </dgm:t>
    </dgm:pt>
    <dgm:pt modelId="{489C289F-E857-4ACC-9482-FC031F69E710}">
      <dgm:prSet/>
      <dgm:spPr/>
      <dgm:t>
        <a:bodyPr/>
        <a:lstStyle/>
        <a:p>
          <a:r>
            <a:rPr lang="en-US"/>
            <a:t>Utbyta CV och brev med varandra</a:t>
          </a:r>
        </a:p>
      </dgm:t>
    </dgm:pt>
    <dgm:pt modelId="{8A6ECE85-F7ED-4B6B-A529-35855F008E63}" type="parTrans" cxnId="{FDD46BE9-0ED5-4D6C-8EFB-DE8BF8E7B461}">
      <dgm:prSet/>
      <dgm:spPr/>
      <dgm:t>
        <a:bodyPr/>
        <a:lstStyle/>
        <a:p>
          <a:endParaRPr lang="en-US"/>
        </a:p>
      </dgm:t>
    </dgm:pt>
    <dgm:pt modelId="{C2CBD185-BE0B-4116-9A9D-60507DBA72D2}" type="sibTrans" cxnId="{FDD46BE9-0ED5-4D6C-8EFB-DE8BF8E7B461}">
      <dgm:prSet/>
      <dgm:spPr/>
      <dgm:t>
        <a:bodyPr/>
        <a:lstStyle/>
        <a:p>
          <a:endParaRPr lang="en-US"/>
        </a:p>
      </dgm:t>
    </dgm:pt>
    <dgm:pt modelId="{F4C17C97-7FE8-4368-A819-7F8B32B7DB8A}">
      <dgm:prSet/>
      <dgm:spPr/>
      <dgm:t>
        <a:bodyPr/>
        <a:lstStyle/>
        <a:p>
          <a:r>
            <a:rPr lang="en-US" err="1"/>
            <a:t>Diskutera</a:t>
          </a:r>
          <a:r>
            <a:rPr lang="en-US"/>
            <a:t> </a:t>
          </a:r>
          <a:r>
            <a:rPr lang="en-US" err="1"/>
            <a:t>hur</a:t>
          </a:r>
          <a:r>
            <a:rPr lang="en-US"/>
            <a:t> </a:t>
          </a:r>
          <a:r>
            <a:rPr lang="en-US" err="1"/>
            <a:t>ni</a:t>
          </a:r>
          <a:r>
            <a:rPr lang="en-US"/>
            <a:t> </a:t>
          </a:r>
          <a:r>
            <a:rPr lang="en-US" err="1"/>
            <a:t>kan</a:t>
          </a:r>
          <a:r>
            <a:rPr lang="en-US"/>
            <a:t> </a:t>
          </a:r>
          <a:r>
            <a:rPr lang="en-US" err="1"/>
            <a:t>stötta</a:t>
          </a:r>
          <a:r>
            <a:rPr lang="en-US"/>
            <a:t> </a:t>
          </a:r>
          <a:r>
            <a:rPr lang="en-US" err="1"/>
            <a:t>och</a:t>
          </a:r>
          <a:r>
            <a:rPr lang="en-US"/>
            <a:t> </a:t>
          </a:r>
          <a:r>
            <a:rPr lang="en-US" err="1"/>
            <a:t>hjälpa</a:t>
          </a:r>
          <a:r>
            <a:rPr lang="en-US"/>
            <a:t> </a:t>
          </a:r>
          <a:r>
            <a:rPr lang="en-US" err="1"/>
            <a:t>varandra</a:t>
          </a:r>
          <a:r>
            <a:rPr lang="en-US"/>
            <a:t>, </a:t>
          </a:r>
          <a:r>
            <a:rPr lang="en-US" err="1"/>
            <a:t>vad</a:t>
          </a:r>
          <a:r>
            <a:rPr lang="en-US"/>
            <a:t> </a:t>
          </a:r>
          <a:r>
            <a:rPr lang="en-US" err="1"/>
            <a:t>behöver</a:t>
          </a:r>
          <a:r>
            <a:rPr lang="en-US"/>
            <a:t> du </a:t>
          </a:r>
          <a:r>
            <a:rPr lang="en-US" err="1"/>
            <a:t>och</a:t>
          </a:r>
          <a:r>
            <a:rPr lang="en-US"/>
            <a:t> </a:t>
          </a:r>
          <a:r>
            <a:rPr lang="en-US" err="1"/>
            <a:t>vad</a:t>
          </a:r>
          <a:r>
            <a:rPr lang="en-US"/>
            <a:t> </a:t>
          </a:r>
          <a:r>
            <a:rPr lang="en-US" err="1"/>
            <a:t>kan</a:t>
          </a:r>
          <a:r>
            <a:rPr lang="en-US"/>
            <a:t> du </a:t>
          </a:r>
          <a:r>
            <a:rPr lang="en-US" err="1"/>
            <a:t>hjälpa</a:t>
          </a:r>
          <a:r>
            <a:rPr lang="en-US"/>
            <a:t> till med?</a:t>
          </a:r>
        </a:p>
      </dgm:t>
    </dgm:pt>
    <dgm:pt modelId="{68960903-E08A-464B-A7D0-9EAF65A3AB19}" type="parTrans" cxnId="{0C465C44-8DC7-4B2E-B2A5-BC27C0C5742F}">
      <dgm:prSet/>
      <dgm:spPr/>
      <dgm:t>
        <a:bodyPr/>
        <a:lstStyle/>
        <a:p>
          <a:endParaRPr lang="en-US"/>
        </a:p>
      </dgm:t>
    </dgm:pt>
    <dgm:pt modelId="{6C345D7B-02D0-42E3-842A-010C1EAC4460}" type="sibTrans" cxnId="{0C465C44-8DC7-4B2E-B2A5-BC27C0C5742F}">
      <dgm:prSet/>
      <dgm:spPr/>
      <dgm:t>
        <a:bodyPr/>
        <a:lstStyle/>
        <a:p>
          <a:endParaRPr lang="en-US"/>
        </a:p>
      </dgm:t>
    </dgm:pt>
    <dgm:pt modelId="{4F6E4FE1-728A-0C45-8CBF-A0A51B676750}" type="pres">
      <dgm:prSet presAssocID="{74A5BC59-BDC9-43EE-97B9-2212D46D0A4A}" presName="linear" presStyleCnt="0">
        <dgm:presLayoutVars>
          <dgm:animLvl val="lvl"/>
          <dgm:resizeHandles val="exact"/>
        </dgm:presLayoutVars>
      </dgm:prSet>
      <dgm:spPr/>
    </dgm:pt>
    <dgm:pt modelId="{0A395B8A-67DC-3C46-8231-3FD96869BDF1}" type="pres">
      <dgm:prSet presAssocID="{40C2FC16-48B6-4FD8-85A3-63BDBB762A37}" presName="parentText" presStyleLbl="node1" presStyleIdx="0" presStyleCnt="5">
        <dgm:presLayoutVars>
          <dgm:chMax val="0"/>
          <dgm:bulletEnabled val="1"/>
        </dgm:presLayoutVars>
      </dgm:prSet>
      <dgm:spPr/>
    </dgm:pt>
    <dgm:pt modelId="{F80CB826-6E1D-CE41-8F21-1AD8A5DAC015}" type="pres">
      <dgm:prSet presAssocID="{9C9C1D7D-8630-49CC-B706-525C1B794217}" presName="spacer" presStyleCnt="0"/>
      <dgm:spPr/>
    </dgm:pt>
    <dgm:pt modelId="{F643B83C-B198-D045-92D6-953DB3C66849}" type="pres">
      <dgm:prSet presAssocID="{01EE355B-D19E-4735-BF86-83702665C17C}" presName="parentText" presStyleLbl="node1" presStyleIdx="1" presStyleCnt="5">
        <dgm:presLayoutVars>
          <dgm:chMax val="0"/>
          <dgm:bulletEnabled val="1"/>
        </dgm:presLayoutVars>
      </dgm:prSet>
      <dgm:spPr/>
    </dgm:pt>
    <dgm:pt modelId="{F3CB2333-E7E8-9848-8BA7-5D5D2F955989}" type="pres">
      <dgm:prSet presAssocID="{AEA7E7CD-9F78-45F3-8D0F-CFD5544F72B3}" presName="spacer" presStyleCnt="0"/>
      <dgm:spPr/>
    </dgm:pt>
    <dgm:pt modelId="{00D5EE1E-2CF3-4747-B819-DF0FD0636B41}" type="pres">
      <dgm:prSet presAssocID="{7CE906C8-6EAA-481A-B22A-B23BB2918B3C}" presName="parentText" presStyleLbl="node1" presStyleIdx="2" presStyleCnt="5">
        <dgm:presLayoutVars>
          <dgm:chMax val="0"/>
          <dgm:bulletEnabled val="1"/>
        </dgm:presLayoutVars>
      </dgm:prSet>
      <dgm:spPr/>
    </dgm:pt>
    <dgm:pt modelId="{C871A572-7382-454D-946F-CA20644CC5CB}" type="pres">
      <dgm:prSet presAssocID="{9A5FF9D7-4787-40DC-83FE-4BAA8B40ABFF}" presName="spacer" presStyleCnt="0"/>
      <dgm:spPr/>
    </dgm:pt>
    <dgm:pt modelId="{91778ABD-EF0F-9D46-9ABA-DD682BD36B3E}" type="pres">
      <dgm:prSet presAssocID="{489C289F-E857-4ACC-9482-FC031F69E710}" presName="parentText" presStyleLbl="node1" presStyleIdx="3" presStyleCnt="5">
        <dgm:presLayoutVars>
          <dgm:chMax val="0"/>
          <dgm:bulletEnabled val="1"/>
        </dgm:presLayoutVars>
      </dgm:prSet>
      <dgm:spPr/>
    </dgm:pt>
    <dgm:pt modelId="{C8987002-3005-7A4D-94F8-AE7E6C0750B4}" type="pres">
      <dgm:prSet presAssocID="{C2CBD185-BE0B-4116-9A9D-60507DBA72D2}" presName="spacer" presStyleCnt="0"/>
      <dgm:spPr/>
    </dgm:pt>
    <dgm:pt modelId="{71B27315-B64C-4F40-953C-3181D2C47AD0}" type="pres">
      <dgm:prSet presAssocID="{F4C17C97-7FE8-4368-A819-7F8B32B7DB8A}" presName="parentText" presStyleLbl="node1" presStyleIdx="4" presStyleCnt="5">
        <dgm:presLayoutVars>
          <dgm:chMax val="0"/>
          <dgm:bulletEnabled val="1"/>
        </dgm:presLayoutVars>
      </dgm:prSet>
      <dgm:spPr/>
    </dgm:pt>
  </dgm:ptLst>
  <dgm:cxnLst>
    <dgm:cxn modelId="{237B732E-386F-EF4A-8836-4FBAF417092A}" type="presOf" srcId="{F4C17C97-7FE8-4368-A819-7F8B32B7DB8A}" destId="{71B27315-B64C-4F40-953C-3181D2C47AD0}" srcOrd="0" destOrd="0" presId="urn:microsoft.com/office/officeart/2005/8/layout/vList2"/>
    <dgm:cxn modelId="{557EE137-F209-5C4C-A9D4-7657993A7362}" type="presOf" srcId="{01EE355B-D19E-4735-BF86-83702665C17C}" destId="{F643B83C-B198-D045-92D6-953DB3C66849}" srcOrd="0" destOrd="0" presId="urn:microsoft.com/office/officeart/2005/8/layout/vList2"/>
    <dgm:cxn modelId="{0CE7063C-3283-C046-B544-A9CF29DE8434}" type="presOf" srcId="{40C2FC16-48B6-4FD8-85A3-63BDBB762A37}" destId="{0A395B8A-67DC-3C46-8231-3FD96869BDF1}" srcOrd="0" destOrd="0" presId="urn:microsoft.com/office/officeart/2005/8/layout/vList2"/>
    <dgm:cxn modelId="{0C465C44-8DC7-4B2E-B2A5-BC27C0C5742F}" srcId="{74A5BC59-BDC9-43EE-97B9-2212D46D0A4A}" destId="{F4C17C97-7FE8-4368-A819-7F8B32B7DB8A}" srcOrd="4" destOrd="0" parTransId="{68960903-E08A-464B-A7D0-9EAF65A3AB19}" sibTransId="{6C345D7B-02D0-42E3-842A-010C1EAC4460}"/>
    <dgm:cxn modelId="{72FC1D4C-1BD4-384D-8559-D39E6CCD289B}" type="presOf" srcId="{7CE906C8-6EAA-481A-B22A-B23BB2918B3C}" destId="{00D5EE1E-2CF3-4747-B819-DF0FD0636B41}" srcOrd="0" destOrd="0" presId="urn:microsoft.com/office/officeart/2005/8/layout/vList2"/>
    <dgm:cxn modelId="{C34E1552-45EA-4935-9822-BC9A730517CD}" srcId="{74A5BC59-BDC9-43EE-97B9-2212D46D0A4A}" destId="{40C2FC16-48B6-4FD8-85A3-63BDBB762A37}" srcOrd="0" destOrd="0" parTransId="{9156AEB7-4E9A-4828-B09F-731F513F9405}" sibTransId="{9C9C1D7D-8630-49CC-B706-525C1B794217}"/>
    <dgm:cxn modelId="{9F846669-D712-4C81-9BA4-B54E9F3509EB}" srcId="{74A5BC59-BDC9-43EE-97B9-2212D46D0A4A}" destId="{01EE355B-D19E-4735-BF86-83702665C17C}" srcOrd="1" destOrd="0" parTransId="{ED73BA10-A1E6-4913-AA46-C7D0BB4A4563}" sibTransId="{AEA7E7CD-9F78-45F3-8D0F-CFD5544F72B3}"/>
    <dgm:cxn modelId="{A417F46F-9650-4C46-B698-1A3384797070}" type="presOf" srcId="{489C289F-E857-4ACC-9482-FC031F69E710}" destId="{91778ABD-EF0F-9D46-9ABA-DD682BD36B3E}" srcOrd="0" destOrd="0" presId="urn:microsoft.com/office/officeart/2005/8/layout/vList2"/>
    <dgm:cxn modelId="{9AA54477-32EB-1743-84E0-38478D40B0EC}" type="presOf" srcId="{74A5BC59-BDC9-43EE-97B9-2212D46D0A4A}" destId="{4F6E4FE1-728A-0C45-8CBF-A0A51B676750}" srcOrd="0" destOrd="0" presId="urn:microsoft.com/office/officeart/2005/8/layout/vList2"/>
    <dgm:cxn modelId="{FDD46BE9-0ED5-4D6C-8EFB-DE8BF8E7B461}" srcId="{74A5BC59-BDC9-43EE-97B9-2212D46D0A4A}" destId="{489C289F-E857-4ACC-9482-FC031F69E710}" srcOrd="3" destOrd="0" parTransId="{8A6ECE85-F7ED-4B6B-A529-35855F008E63}" sibTransId="{C2CBD185-BE0B-4116-9A9D-60507DBA72D2}"/>
    <dgm:cxn modelId="{ACC5A4FD-3776-4336-8F2A-722223A183DB}" srcId="{74A5BC59-BDC9-43EE-97B9-2212D46D0A4A}" destId="{7CE906C8-6EAA-481A-B22A-B23BB2918B3C}" srcOrd="2" destOrd="0" parTransId="{47ACB6B9-2BC7-4981-852B-B8B41158CCFC}" sibTransId="{9A5FF9D7-4787-40DC-83FE-4BAA8B40ABFF}"/>
    <dgm:cxn modelId="{2610B616-CE92-404A-B712-43AA3860E832}" type="presParOf" srcId="{4F6E4FE1-728A-0C45-8CBF-A0A51B676750}" destId="{0A395B8A-67DC-3C46-8231-3FD96869BDF1}" srcOrd="0" destOrd="0" presId="urn:microsoft.com/office/officeart/2005/8/layout/vList2"/>
    <dgm:cxn modelId="{74188423-369E-114D-B9FC-86B733594BC8}" type="presParOf" srcId="{4F6E4FE1-728A-0C45-8CBF-A0A51B676750}" destId="{F80CB826-6E1D-CE41-8F21-1AD8A5DAC015}" srcOrd="1" destOrd="0" presId="urn:microsoft.com/office/officeart/2005/8/layout/vList2"/>
    <dgm:cxn modelId="{1E6F3E24-8FA0-4840-9CAA-B4DFDD21C58B}" type="presParOf" srcId="{4F6E4FE1-728A-0C45-8CBF-A0A51B676750}" destId="{F643B83C-B198-D045-92D6-953DB3C66849}" srcOrd="2" destOrd="0" presId="urn:microsoft.com/office/officeart/2005/8/layout/vList2"/>
    <dgm:cxn modelId="{6D46862C-7671-394C-9C27-1A10464743BD}" type="presParOf" srcId="{4F6E4FE1-728A-0C45-8CBF-A0A51B676750}" destId="{F3CB2333-E7E8-9848-8BA7-5D5D2F955989}" srcOrd="3" destOrd="0" presId="urn:microsoft.com/office/officeart/2005/8/layout/vList2"/>
    <dgm:cxn modelId="{B62CBE77-F236-144E-8936-CCC87D040881}" type="presParOf" srcId="{4F6E4FE1-728A-0C45-8CBF-A0A51B676750}" destId="{00D5EE1E-2CF3-4747-B819-DF0FD0636B41}" srcOrd="4" destOrd="0" presId="urn:microsoft.com/office/officeart/2005/8/layout/vList2"/>
    <dgm:cxn modelId="{510E77B3-7218-ED4E-84D0-5D5F86C0D335}" type="presParOf" srcId="{4F6E4FE1-728A-0C45-8CBF-A0A51B676750}" destId="{C871A572-7382-454D-946F-CA20644CC5CB}" srcOrd="5" destOrd="0" presId="urn:microsoft.com/office/officeart/2005/8/layout/vList2"/>
    <dgm:cxn modelId="{21F720EF-34C9-2143-97E0-ECDA5DE39D45}" type="presParOf" srcId="{4F6E4FE1-728A-0C45-8CBF-A0A51B676750}" destId="{91778ABD-EF0F-9D46-9ABA-DD682BD36B3E}" srcOrd="6" destOrd="0" presId="urn:microsoft.com/office/officeart/2005/8/layout/vList2"/>
    <dgm:cxn modelId="{BD3ED2F4-1E7F-B941-BDAF-D8DDCBFE61D0}" type="presParOf" srcId="{4F6E4FE1-728A-0C45-8CBF-A0A51B676750}" destId="{C8987002-3005-7A4D-94F8-AE7E6C0750B4}" srcOrd="7" destOrd="0" presId="urn:microsoft.com/office/officeart/2005/8/layout/vList2"/>
    <dgm:cxn modelId="{ACBD18DE-C444-6F48-B6BA-1F140A63860E}" type="presParOf" srcId="{4F6E4FE1-728A-0C45-8CBF-A0A51B676750}" destId="{71B27315-B64C-4F40-953C-3181D2C47AD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AA4822B-3DA6-4BE4-8CD3-2A98FFE7413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5031A95-E29C-44C0-BA6D-FC3F112E1D30}">
      <dgm:prSet/>
      <dgm:spPr/>
      <dgm:t>
        <a:bodyPr/>
        <a:lstStyle/>
        <a:p>
          <a:pPr>
            <a:lnSpc>
              <a:spcPct val="100000"/>
            </a:lnSpc>
          </a:pPr>
          <a:r>
            <a:rPr lang="en-US"/>
            <a:t>Elevatorpitch/ Hisspresentation – 30-60 sekunder</a:t>
          </a:r>
        </a:p>
      </dgm:t>
    </dgm:pt>
    <dgm:pt modelId="{327EBBD8-D20D-42B1-9DF5-5B73A38893A0}" type="parTrans" cxnId="{4F110963-E3B1-4130-9869-448ABA7EDCE2}">
      <dgm:prSet/>
      <dgm:spPr/>
      <dgm:t>
        <a:bodyPr/>
        <a:lstStyle/>
        <a:p>
          <a:endParaRPr lang="en-US"/>
        </a:p>
      </dgm:t>
    </dgm:pt>
    <dgm:pt modelId="{CD8DF3A0-AA96-4AA7-B6E3-58A448736F0D}" type="sibTrans" cxnId="{4F110963-E3B1-4130-9869-448ABA7EDCE2}">
      <dgm:prSet/>
      <dgm:spPr/>
      <dgm:t>
        <a:bodyPr/>
        <a:lstStyle/>
        <a:p>
          <a:endParaRPr lang="en-US"/>
        </a:p>
      </dgm:t>
    </dgm:pt>
    <dgm:pt modelId="{51168EB1-B3BC-465C-94DE-A78227A5B125}">
      <dgm:prSet/>
      <dgm:spPr/>
      <dgm:t>
        <a:bodyPr/>
        <a:lstStyle/>
        <a:p>
          <a:r>
            <a:rPr lang="en-US" b="1"/>
            <a:t>ÖVNING: Skapa din pitch, jobba i smågruppe</a:t>
          </a:r>
          <a:r>
            <a:rPr lang="en-US"/>
            <a:t>r</a:t>
          </a:r>
        </a:p>
      </dgm:t>
    </dgm:pt>
    <dgm:pt modelId="{20B15820-F72C-4D11-81D2-64A11F5CA53E}" type="parTrans" cxnId="{7E05CBAC-7537-4444-9163-A61982DFD872}">
      <dgm:prSet/>
      <dgm:spPr/>
      <dgm:t>
        <a:bodyPr/>
        <a:lstStyle/>
        <a:p>
          <a:endParaRPr lang="en-US"/>
        </a:p>
      </dgm:t>
    </dgm:pt>
    <dgm:pt modelId="{2B27C833-92C4-4422-8375-2E50FAF2A868}" type="sibTrans" cxnId="{7E05CBAC-7537-4444-9163-A61982DFD872}">
      <dgm:prSet/>
      <dgm:spPr/>
      <dgm:t>
        <a:bodyPr/>
        <a:lstStyle/>
        <a:p>
          <a:endParaRPr lang="en-US"/>
        </a:p>
      </dgm:t>
    </dgm:pt>
    <dgm:pt modelId="{58690A13-C02E-4671-8C06-57FCBA1347A1}">
      <dgm:prSet/>
      <dgm:spPr/>
      <dgm:t>
        <a:bodyPr/>
        <a:lstStyle/>
        <a:p>
          <a:pPr>
            <a:lnSpc>
              <a:spcPct val="100000"/>
            </a:lnSpc>
          </a:pPr>
          <a:r>
            <a:rPr lang="en-US"/>
            <a:t>ÖVNING: Skriv mejl till potentiell arbetsgivare</a:t>
          </a:r>
        </a:p>
      </dgm:t>
    </dgm:pt>
    <dgm:pt modelId="{151E1741-2C0F-408F-A5F2-56712C641CAE}" type="parTrans" cxnId="{3EB43AFC-484C-4F96-A695-F85BBDA78BEE}">
      <dgm:prSet/>
      <dgm:spPr/>
      <dgm:t>
        <a:bodyPr/>
        <a:lstStyle/>
        <a:p>
          <a:endParaRPr lang="en-US"/>
        </a:p>
      </dgm:t>
    </dgm:pt>
    <dgm:pt modelId="{3DE88FAD-7FE2-4F2E-877A-FE26BC2DAD26}" type="sibTrans" cxnId="{3EB43AFC-484C-4F96-A695-F85BBDA78BEE}">
      <dgm:prSet/>
      <dgm:spPr/>
      <dgm:t>
        <a:bodyPr/>
        <a:lstStyle/>
        <a:p>
          <a:endParaRPr lang="en-US"/>
        </a:p>
      </dgm:t>
    </dgm:pt>
    <dgm:pt modelId="{6F77AC89-C69F-4782-8C8F-6B8F20478422}">
      <dgm:prSet/>
      <dgm:spPr/>
      <dgm:t>
        <a:bodyPr/>
        <a:lstStyle/>
        <a:p>
          <a:pPr>
            <a:lnSpc>
              <a:spcPct val="100000"/>
            </a:lnSpc>
          </a:pPr>
          <a:r>
            <a:rPr lang="en-US"/>
            <a:t>ÖVNING: Skriv stödord eller meningar för att presentera dig själv</a:t>
          </a:r>
        </a:p>
      </dgm:t>
    </dgm:pt>
    <dgm:pt modelId="{45C1C0CB-2C3C-4772-B762-012A1F953692}" type="parTrans" cxnId="{E969C17C-A998-4ED0-BCDE-749EABD3DBA0}">
      <dgm:prSet/>
      <dgm:spPr/>
      <dgm:t>
        <a:bodyPr/>
        <a:lstStyle/>
        <a:p>
          <a:endParaRPr lang="en-US"/>
        </a:p>
      </dgm:t>
    </dgm:pt>
    <dgm:pt modelId="{B0ACAB3A-0530-4148-999E-C65103C13F1C}" type="sibTrans" cxnId="{E969C17C-A998-4ED0-BCDE-749EABD3DBA0}">
      <dgm:prSet/>
      <dgm:spPr/>
      <dgm:t>
        <a:bodyPr/>
        <a:lstStyle/>
        <a:p>
          <a:endParaRPr lang="en-US"/>
        </a:p>
      </dgm:t>
    </dgm:pt>
    <dgm:pt modelId="{5B3A625E-4B30-4D7A-971A-44EC3B99A381}">
      <dgm:prSet/>
      <dgm:spPr/>
      <dgm:t>
        <a:bodyPr/>
        <a:lstStyle/>
        <a:p>
          <a:pPr>
            <a:lnSpc>
              <a:spcPct val="100000"/>
            </a:lnSpc>
          </a:pPr>
          <a:r>
            <a:rPr lang="en-US"/>
            <a:t>ÖVNING: Intervjuträning</a:t>
          </a:r>
        </a:p>
      </dgm:t>
    </dgm:pt>
    <dgm:pt modelId="{30A1FA8F-8820-407D-AE15-13E3E74C5478}" type="parTrans" cxnId="{1212EC53-2025-4F9E-B7EF-B029926D4C11}">
      <dgm:prSet/>
      <dgm:spPr/>
      <dgm:t>
        <a:bodyPr/>
        <a:lstStyle/>
        <a:p>
          <a:endParaRPr lang="en-US"/>
        </a:p>
      </dgm:t>
    </dgm:pt>
    <dgm:pt modelId="{A5787B35-1D4F-4436-BB25-357D081E6415}" type="sibTrans" cxnId="{1212EC53-2025-4F9E-B7EF-B029926D4C11}">
      <dgm:prSet/>
      <dgm:spPr/>
      <dgm:t>
        <a:bodyPr/>
        <a:lstStyle/>
        <a:p>
          <a:endParaRPr lang="en-US"/>
        </a:p>
      </dgm:t>
    </dgm:pt>
    <dgm:pt modelId="{4F2ECBF5-A923-4211-949B-2BAF02E262EA}">
      <dgm:prSet/>
      <dgm:spPr/>
      <dgm:t>
        <a:bodyPr/>
        <a:lstStyle/>
        <a:p>
          <a:pPr>
            <a:lnSpc>
              <a:spcPct val="100000"/>
            </a:lnSpc>
          </a:pPr>
          <a:r>
            <a:rPr lang="en-US"/>
            <a:t>Reflektera i grupp</a:t>
          </a:r>
        </a:p>
      </dgm:t>
    </dgm:pt>
    <dgm:pt modelId="{E41C8C49-9CCE-4F30-8DD2-11F9A7D87204}" type="parTrans" cxnId="{E6A26149-53B5-49FA-B7C4-4D43B773B4DB}">
      <dgm:prSet/>
      <dgm:spPr/>
      <dgm:t>
        <a:bodyPr/>
        <a:lstStyle/>
        <a:p>
          <a:endParaRPr lang="en-US"/>
        </a:p>
      </dgm:t>
    </dgm:pt>
    <dgm:pt modelId="{18E60DC2-5B8F-4D8D-809C-3DA33EED40BF}" type="sibTrans" cxnId="{E6A26149-53B5-49FA-B7C4-4D43B773B4DB}">
      <dgm:prSet/>
      <dgm:spPr/>
      <dgm:t>
        <a:bodyPr/>
        <a:lstStyle/>
        <a:p>
          <a:endParaRPr lang="en-US"/>
        </a:p>
      </dgm:t>
    </dgm:pt>
    <dgm:pt modelId="{2220FFE5-F744-4644-B416-F2AC881558A6}" type="pres">
      <dgm:prSet presAssocID="{CAA4822B-3DA6-4BE4-8CD3-2A98FFE74136}" presName="root" presStyleCnt="0">
        <dgm:presLayoutVars>
          <dgm:dir/>
          <dgm:resizeHandles val="exact"/>
        </dgm:presLayoutVars>
      </dgm:prSet>
      <dgm:spPr/>
    </dgm:pt>
    <dgm:pt modelId="{03680AC2-416D-4370-9C75-71CCC8BDADCE}" type="pres">
      <dgm:prSet presAssocID="{95031A95-E29C-44C0-BA6D-FC3F112E1D30}" presName="compNode" presStyleCnt="0"/>
      <dgm:spPr/>
    </dgm:pt>
    <dgm:pt modelId="{00C9B69A-362B-4B8A-BA6D-35BEB8B55865}" type="pres">
      <dgm:prSet presAssocID="{95031A95-E29C-44C0-BA6D-FC3F112E1D30}" presName="bgRect" presStyleLbl="bgShp" presStyleIdx="0" presStyleCnt="6"/>
      <dgm:spPr/>
    </dgm:pt>
    <dgm:pt modelId="{D9404CF2-2540-4E97-A557-B29EE6064ED7}" type="pres">
      <dgm:prSet presAssocID="{95031A95-E29C-44C0-BA6D-FC3F112E1D3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dtagarur"/>
        </a:ext>
      </dgm:extLst>
    </dgm:pt>
    <dgm:pt modelId="{B88BE0B2-F691-4B79-876E-3F2DE8EFD689}" type="pres">
      <dgm:prSet presAssocID="{95031A95-E29C-44C0-BA6D-FC3F112E1D30}" presName="spaceRect" presStyleCnt="0"/>
      <dgm:spPr/>
    </dgm:pt>
    <dgm:pt modelId="{AD899FB4-C52B-4A18-B2F7-D6238F3B641F}" type="pres">
      <dgm:prSet presAssocID="{95031A95-E29C-44C0-BA6D-FC3F112E1D30}" presName="parTx" presStyleLbl="revTx" presStyleIdx="0" presStyleCnt="6">
        <dgm:presLayoutVars>
          <dgm:chMax val="0"/>
          <dgm:chPref val="0"/>
        </dgm:presLayoutVars>
      </dgm:prSet>
      <dgm:spPr/>
    </dgm:pt>
    <dgm:pt modelId="{701C089D-709D-4F2C-AFDC-558B0B30B08F}" type="pres">
      <dgm:prSet presAssocID="{CD8DF3A0-AA96-4AA7-B6E3-58A448736F0D}" presName="sibTrans" presStyleCnt="0"/>
      <dgm:spPr/>
    </dgm:pt>
    <dgm:pt modelId="{1E007FBF-EED0-4F71-B14B-D0AF16B24D4D}" type="pres">
      <dgm:prSet presAssocID="{51168EB1-B3BC-465C-94DE-A78227A5B125}" presName="compNode" presStyleCnt="0"/>
      <dgm:spPr/>
    </dgm:pt>
    <dgm:pt modelId="{D650FAF4-CE81-41A2-B859-0BE77B0EB936}" type="pres">
      <dgm:prSet presAssocID="{51168EB1-B3BC-465C-94DE-A78227A5B125}" presName="bgRect" presStyleLbl="bgShp" presStyleIdx="1" presStyleCnt="6"/>
      <dgm:spPr/>
    </dgm:pt>
    <dgm:pt modelId="{CDBABB54-6A0F-4FB2-BDAB-D7E5FB2471E0}" type="pres">
      <dgm:prSet presAssocID="{51168EB1-B3BC-465C-94DE-A78227A5B12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3783CC0-331A-4307-BF3E-030DB7F2C285}" type="pres">
      <dgm:prSet presAssocID="{51168EB1-B3BC-465C-94DE-A78227A5B125}" presName="spaceRect" presStyleCnt="0"/>
      <dgm:spPr/>
    </dgm:pt>
    <dgm:pt modelId="{D9EE65ED-606B-424A-8D33-88815F7177C8}" type="pres">
      <dgm:prSet presAssocID="{51168EB1-B3BC-465C-94DE-A78227A5B125}" presName="parTx" presStyleLbl="revTx" presStyleIdx="1" presStyleCnt="6">
        <dgm:presLayoutVars>
          <dgm:chMax val="0"/>
          <dgm:chPref val="0"/>
        </dgm:presLayoutVars>
      </dgm:prSet>
      <dgm:spPr/>
    </dgm:pt>
    <dgm:pt modelId="{3CF73DBA-C382-40CC-B54E-61187F847E9A}" type="pres">
      <dgm:prSet presAssocID="{2B27C833-92C4-4422-8375-2E50FAF2A868}" presName="sibTrans" presStyleCnt="0"/>
      <dgm:spPr/>
    </dgm:pt>
    <dgm:pt modelId="{826A67F4-CD5C-4A7D-AD39-AE41740D1A3C}" type="pres">
      <dgm:prSet presAssocID="{58690A13-C02E-4671-8C06-57FCBA1347A1}" presName="compNode" presStyleCnt="0"/>
      <dgm:spPr/>
    </dgm:pt>
    <dgm:pt modelId="{5988D92A-3AFB-479D-AED8-1FA3D5C9908B}" type="pres">
      <dgm:prSet presAssocID="{58690A13-C02E-4671-8C06-57FCBA1347A1}" presName="bgRect" presStyleLbl="bgShp" presStyleIdx="2" presStyleCnt="6"/>
      <dgm:spPr/>
    </dgm:pt>
    <dgm:pt modelId="{F84B6728-1C29-4A8C-B48A-CE3844E67C71}" type="pres">
      <dgm:prSet presAssocID="{58690A13-C02E-4671-8C06-57FCBA1347A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post"/>
        </a:ext>
      </dgm:extLst>
    </dgm:pt>
    <dgm:pt modelId="{CEE77BC7-E386-48D9-9CAF-E02E80A5D9B6}" type="pres">
      <dgm:prSet presAssocID="{58690A13-C02E-4671-8C06-57FCBA1347A1}" presName="spaceRect" presStyleCnt="0"/>
      <dgm:spPr/>
    </dgm:pt>
    <dgm:pt modelId="{73592BB9-B1F7-4603-9897-C4BDB659DDAC}" type="pres">
      <dgm:prSet presAssocID="{58690A13-C02E-4671-8C06-57FCBA1347A1}" presName="parTx" presStyleLbl="revTx" presStyleIdx="2" presStyleCnt="6">
        <dgm:presLayoutVars>
          <dgm:chMax val="0"/>
          <dgm:chPref val="0"/>
        </dgm:presLayoutVars>
      </dgm:prSet>
      <dgm:spPr/>
    </dgm:pt>
    <dgm:pt modelId="{152DF4FE-CDDB-4174-A03E-F3F0D9E0DFC4}" type="pres">
      <dgm:prSet presAssocID="{3DE88FAD-7FE2-4F2E-877A-FE26BC2DAD26}" presName="sibTrans" presStyleCnt="0"/>
      <dgm:spPr/>
    </dgm:pt>
    <dgm:pt modelId="{2D6C8D03-4E2F-4A64-A6E8-4F4B0D253ABC}" type="pres">
      <dgm:prSet presAssocID="{6F77AC89-C69F-4782-8C8F-6B8F20478422}" presName="compNode" presStyleCnt="0"/>
      <dgm:spPr/>
    </dgm:pt>
    <dgm:pt modelId="{A5217E99-B5E0-4185-AFAA-16E233409AC9}" type="pres">
      <dgm:prSet presAssocID="{6F77AC89-C69F-4782-8C8F-6B8F20478422}" presName="bgRect" presStyleLbl="bgShp" presStyleIdx="3" presStyleCnt="6"/>
      <dgm:spPr/>
    </dgm:pt>
    <dgm:pt modelId="{61C91A4F-F3D2-49C9-A57D-577C289EB131}" type="pres">
      <dgm:prSet presAssocID="{6F77AC89-C69F-4782-8C8F-6B8F2047842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yertspenna"/>
        </a:ext>
      </dgm:extLst>
    </dgm:pt>
    <dgm:pt modelId="{54EEA213-8750-4C11-BD51-911EDD57DE12}" type="pres">
      <dgm:prSet presAssocID="{6F77AC89-C69F-4782-8C8F-6B8F20478422}" presName="spaceRect" presStyleCnt="0"/>
      <dgm:spPr/>
    </dgm:pt>
    <dgm:pt modelId="{F3E4307D-F00B-49FF-A8A1-75E1C494AD81}" type="pres">
      <dgm:prSet presAssocID="{6F77AC89-C69F-4782-8C8F-6B8F20478422}" presName="parTx" presStyleLbl="revTx" presStyleIdx="3" presStyleCnt="6">
        <dgm:presLayoutVars>
          <dgm:chMax val="0"/>
          <dgm:chPref val="0"/>
        </dgm:presLayoutVars>
      </dgm:prSet>
      <dgm:spPr/>
    </dgm:pt>
    <dgm:pt modelId="{7EA8CD03-96D9-4A07-A5C5-5D5F0260BE98}" type="pres">
      <dgm:prSet presAssocID="{B0ACAB3A-0530-4148-999E-C65103C13F1C}" presName="sibTrans" presStyleCnt="0"/>
      <dgm:spPr/>
    </dgm:pt>
    <dgm:pt modelId="{163BEBE2-3E73-46EC-B569-4793EED14376}" type="pres">
      <dgm:prSet presAssocID="{5B3A625E-4B30-4D7A-971A-44EC3B99A381}" presName="compNode" presStyleCnt="0"/>
      <dgm:spPr/>
    </dgm:pt>
    <dgm:pt modelId="{3A2FFF4C-D80A-427F-82AC-F39764B090D2}" type="pres">
      <dgm:prSet presAssocID="{5B3A625E-4B30-4D7A-971A-44EC3B99A381}" presName="bgRect" presStyleLbl="bgShp" presStyleIdx="4" presStyleCnt="6"/>
      <dgm:spPr/>
    </dgm:pt>
    <dgm:pt modelId="{9AD2C41D-B45C-4D4E-88A4-E1F128BA6575}" type="pres">
      <dgm:prSet presAssocID="{5B3A625E-4B30-4D7A-971A-44EC3B99A38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ör"/>
        </a:ext>
      </dgm:extLst>
    </dgm:pt>
    <dgm:pt modelId="{BC424CD9-A40A-44A6-AE92-0F3907DD92C2}" type="pres">
      <dgm:prSet presAssocID="{5B3A625E-4B30-4D7A-971A-44EC3B99A381}" presName="spaceRect" presStyleCnt="0"/>
      <dgm:spPr/>
    </dgm:pt>
    <dgm:pt modelId="{AE0D8660-AFA8-4913-9BDB-70DE4FACAD5D}" type="pres">
      <dgm:prSet presAssocID="{5B3A625E-4B30-4D7A-971A-44EC3B99A381}" presName="parTx" presStyleLbl="revTx" presStyleIdx="4" presStyleCnt="6">
        <dgm:presLayoutVars>
          <dgm:chMax val="0"/>
          <dgm:chPref val="0"/>
        </dgm:presLayoutVars>
      </dgm:prSet>
      <dgm:spPr/>
    </dgm:pt>
    <dgm:pt modelId="{B1C33A92-E848-4585-B77A-EBD83F82B450}" type="pres">
      <dgm:prSet presAssocID="{A5787B35-1D4F-4436-BB25-357D081E6415}" presName="sibTrans" presStyleCnt="0"/>
      <dgm:spPr/>
    </dgm:pt>
    <dgm:pt modelId="{273BC308-95C3-4662-B733-1EE178726F6D}" type="pres">
      <dgm:prSet presAssocID="{4F2ECBF5-A923-4211-949B-2BAF02E262EA}" presName="compNode" presStyleCnt="0"/>
      <dgm:spPr/>
    </dgm:pt>
    <dgm:pt modelId="{A0F6EE41-C661-4F83-A70E-140403434958}" type="pres">
      <dgm:prSet presAssocID="{4F2ECBF5-A923-4211-949B-2BAF02E262EA}" presName="bgRect" presStyleLbl="bgShp" presStyleIdx="5" presStyleCnt="6"/>
      <dgm:spPr/>
    </dgm:pt>
    <dgm:pt modelId="{2D8AEFDC-4AD2-4184-8A85-6624C134808E}" type="pres">
      <dgm:prSet presAssocID="{4F2ECBF5-A923-4211-949B-2BAF02E262E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hought bubble"/>
        </a:ext>
      </dgm:extLst>
    </dgm:pt>
    <dgm:pt modelId="{6AFE0D4D-9D24-4D6A-97C7-B58BEFAB901D}" type="pres">
      <dgm:prSet presAssocID="{4F2ECBF5-A923-4211-949B-2BAF02E262EA}" presName="spaceRect" presStyleCnt="0"/>
      <dgm:spPr/>
    </dgm:pt>
    <dgm:pt modelId="{E475EE83-2326-43BB-A8C4-0C5BF85BC6F0}" type="pres">
      <dgm:prSet presAssocID="{4F2ECBF5-A923-4211-949B-2BAF02E262EA}" presName="parTx" presStyleLbl="revTx" presStyleIdx="5" presStyleCnt="6">
        <dgm:presLayoutVars>
          <dgm:chMax val="0"/>
          <dgm:chPref val="0"/>
        </dgm:presLayoutVars>
      </dgm:prSet>
      <dgm:spPr/>
    </dgm:pt>
  </dgm:ptLst>
  <dgm:cxnLst>
    <dgm:cxn modelId="{EDEE2E0F-6F2D-6949-8FE1-1B3C0CE14F82}" type="presOf" srcId="{51168EB1-B3BC-465C-94DE-A78227A5B125}" destId="{D9EE65ED-606B-424A-8D33-88815F7177C8}" srcOrd="0" destOrd="0" presId="urn:microsoft.com/office/officeart/2018/2/layout/IconVerticalSolidList"/>
    <dgm:cxn modelId="{8646AC26-8B8B-7F48-AF85-DFC39BD752B6}" type="presOf" srcId="{CAA4822B-3DA6-4BE4-8CD3-2A98FFE74136}" destId="{2220FFE5-F744-4644-B416-F2AC881558A6}" srcOrd="0" destOrd="0" presId="urn:microsoft.com/office/officeart/2018/2/layout/IconVerticalSolidList"/>
    <dgm:cxn modelId="{1242F237-C7B1-4A48-A76B-9F075E71DE60}" type="presOf" srcId="{5B3A625E-4B30-4D7A-971A-44EC3B99A381}" destId="{AE0D8660-AFA8-4913-9BDB-70DE4FACAD5D}" srcOrd="0" destOrd="0" presId="urn:microsoft.com/office/officeart/2018/2/layout/IconVerticalSolidList"/>
    <dgm:cxn modelId="{032C7139-028C-274D-B287-1387C33D8AF5}" type="presOf" srcId="{4F2ECBF5-A923-4211-949B-2BAF02E262EA}" destId="{E475EE83-2326-43BB-A8C4-0C5BF85BC6F0}" srcOrd="0" destOrd="0" presId="urn:microsoft.com/office/officeart/2018/2/layout/IconVerticalSolidList"/>
    <dgm:cxn modelId="{E6A26149-53B5-49FA-B7C4-4D43B773B4DB}" srcId="{CAA4822B-3DA6-4BE4-8CD3-2A98FFE74136}" destId="{4F2ECBF5-A923-4211-949B-2BAF02E262EA}" srcOrd="5" destOrd="0" parTransId="{E41C8C49-9CCE-4F30-8DD2-11F9A7D87204}" sibTransId="{18E60DC2-5B8F-4D8D-809C-3DA33EED40BF}"/>
    <dgm:cxn modelId="{1212EC53-2025-4F9E-B7EF-B029926D4C11}" srcId="{CAA4822B-3DA6-4BE4-8CD3-2A98FFE74136}" destId="{5B3A625E-4B30-4D7A-971A-44EC3B99A381}" srcOrd="4" destOrd="0" parTransId="{30A1FA8F-8820-407D-AE15-13E3E74C5478}" sibTransId="{A5787B35-1D4F-4436-BB25-357D081E6415}"/>
    <dgm:cxn modelId="{991CBF62-886E-C344-AC64-C4EAF9BC93AB}" type="presOf" srcId="{58690A13-C02E-4671-8C06-57FCBA1347A1}" destId="{73592BB9-B1F7-4603-9897-C4BDB659DDAC}" srcOrd="0" destOrd="0" presId="urn:microsoft.com/office/officeart/2018/2/layout/IconVerticalSolidList"/>
    <dgm:cxn modelId="{4F110963-E3B1-4130-9869-448ABA7EDCE2}" srcId="{CAA4822B-3DA6-4BE4-8CD3-2A98FFE74136}" destId="{95031A95-E29C-44C0-BA6D-FC3F112E1D30}" srcOrd="0" destOrd="0" parTransId="{327EBBD8-D20D-42B1-9DF5-5B73A38893A0}" sibTransId="{CD8DF3A0-AA96-4AA7-B6E3-58A448736F0D}"/>
    <dgm:cxn modelId="{E969C17C-A998-4ED0-BCDE-749EABD3DBA0}" srcId="{CAA4822B-3DA6-4BE4-8CD3-2A98FFE74136}" destId="{6F77AC89-C69F-4782-8C8F-6B8F20478422}" srcOrd="3" destOrd="0" parTransId="{45C1C0CB-2C3C-4772-B762-012A1F953692}" sibTransId="{B0ACAB3A-0530-4148-999E-C65103C13F1C}"/>
    <dgm:cxn modelId="{7E05CBAC-7537-4444-9163-A61982DFD872}" srcId="{CAA4822B-3DA6-4BE4-8CD3-2A98FFE74136}" destId="{51168EB1-B3BC-465C-94DE-A78227A5B125}" srcOrd="1" destOrd="0" parTransId="{20B15820-F72C-4D11-81D2-64A11F5CA53E}" sibTransId="{2B27C833-92C4-4422-8375-2E50FAF2A868}"/>
    <dgm:cxn modelId="{ABDDB0B3-1646-AB49-81F8-ED482F62FC85}" type="presOf" srcId="{6F77AC89-C69F-4782-8C8F-6B8F20478422}" destId="{F3E4307D-F00B-49FF-A8A1-75E1C494AD81}" srcOrd="0" destOrd="0" presId="urn:microsoft.com/office/officeart/2018/2/layout/IconVerticalSolidList"/>
    <dgm:cxn modelId="{7BEB6DE5-1853-2745-B309-AC959D05D9A4}" type="presOf" srcId="{95031A95-E29C-44C0-BA6D-FC3F112E1D30}" destId="{AD899FB4-C52B-4A18-B2F7-D6238F3B641F}" srcOrd="0" destOrd="0" presId="urn:microsoft.com/office/officeart/2018/2/layout/IconVerticalSolidList"/>
    <dgm:cxn modelId="{3EB43AFC-484C-4F96-A695-F85BBDA78BEE}" srcId="{CAA4822B-3DA6-4BE4-8CD3-2A98FFE74136}" destId="{58690A13-C02E-4671-8C06-57FCBA1347A1}" srcOrd="2" destOrd="0" parTransId="{151E1741-2C0F-408F-A5F2-56712C641CAE}" sibTransId="{3DE88FAD-7FE2-4F2E-877A-FE26BC2DAD26}"/>
    <dgm:cxn modelId="{1F3EB10D-18B4-BF42-B38C-A6382D664030}" type="presParOf" srcId="{2220FFE5-F744-4644-B416-F2AC881558A6}" destId="{03680AC2-416D-4370-9C75-71CCC8BDADCE}" srcOrd="0" destOrd="0" presId="urn:microsoft.com/office/officeart/2018/2/layout/IconVerticalSolidList"/>
    <dgm:cxn modelId="{E8CE75C4-75AC-974C-898B-19129B7FE87E}" type="presParOf" srcId="{03680AC2-416D-4370-9C75-71CCC8BDADCE}" destId="{00C9B69A-362B-4B8A-BA6D-35BEB8B55865}" srcOrd="0" destOrd="0" presId="urn:microsoft.com/office/officeart/2018/2/layout/IconVerticalSolidList"/>
    <dgm:cxn modelId="{77421DFE-AA5B-7A4A-B133-33DD7708E8DC}" type="presParOf" srcId="{03680AC2-416D-4370-9C75-71CCC8BDADCE}" destId="{D9404CF2-2540-4E97-A557-B29EE6064ED7}" srcOrd="1" destOrd="0" presId="urn:microsoft.com/office/officeart/2018/2/layout/IconVerticalSolidList"/>
    <dgm:cxn modelId="{8747BCDB-92BE-0645-B5A5-CCB41064A3DC}" type="presParOf" srcId="{03680AC2-416D-4370-9C75-71CCC8BDADCE}" destId="{B88BE0B2-F691-4B79-876E-3F2DE8EFD689}" srcOrd="2" destOrd="0" presId="urn:microsoft.com/office/officeart/2018/2/layout/IconVerticalSolidList"/>
    <dgm:cxn modelId="{F5BB56D6-85B9-404E-883F-6370655BA58E}" type="presParOf" srcId="{03680AC2-416D-4370-9C75-71CCC8BDADCE}" destId="{AD899FB4-C52B-4A18-B2F7-D6238F3B641F}" srcOrd="3" destOrd="0" presId="urn:microsoft.com/office/officeart/2018/2/layout/IconVerticalSolidList"/>
    <dgm:cxn modelId="{0A8D5510-C873-2648-BF4A-A8EF3D31EA36}" type="presParOf" srcId="{2220FFE5-F744-4644-B416-F2AC881558A6}" destId="{701C089D-709D-4F2C-AFDC-558B0B30B08F}" srcOrd="1" destOrd="0" presId="urn:microsoft.com/office/officeart/2018/2/layout/IconVerticalSolidList"/>
    <dgm:cxn modelId="{BD06ADB4-580D-1840-BBB4-C0B1CDF53846}" type="presParOf" srcId="{2220FFE5-F744-4644-B416-F2AC881558A6}" destId="{1E007FBF-EED0-4F71-B14B-D0AF16B24D4D}" srcOrd="2" destOrd="0" presId="urn:microsoft.com/office/officeart/2018/2/layout/IconVerticalSolidList"/>
    <dgm:cxn modelId="{A8D37DED-6489-FC4B-9F51-0831129A6447}" type="presParOf" srcId="{1E007FBF-EED0-4F71-B14B-D0AF16B24D4D}" destId="{D650FAF4-CE81-41A2-B859-0BE77B0EB936}" srcOrd="0" destOrd="0" presId="urn:microsoft.com/office/officeart/2018/2/layout/IconVerticalSolidList"/>
    <dgm:cxn modelId="{E31AC33F-A46C-CF48-8FF2-0E24B283A88A}" type="presParOf" srcId="{1E007FBF-EED0-4F71-B14B-D0AF16B24D4D}" destId="{CDBABB54-6A0F-4FB2-BDAB-D7E5FB2471E0}" srcOrd="1" destOrd="0" presId="urn:microsoft.com/office/officeart/2018/2/layout/IconVerticalSolidList"/>
    <dgm:cxn modelId="{D2208360-0085-E14A-9E10-929A420F68D0}" type="presParOf" srcId="{1E007FBF-EED0-4F71-B14B-D0AF16B24D4D}" destId="{73783CC0-331A-4307-BF3E-030DB7F2C285}" srcOrd="2" destOrd="0" presId="urn:microsoft.com/office/officeart/2018/2/layout/IconVerticalSolidList"/>
    <dgm:cxn modelId="{B14B4DBA-5FC0-B146-A0E6-25D81882BFCA}" type="presParOf" srcId="{1E007FBF-EED0-4F71-B14B-D0AF16B24D4D}" destId="{D9EE65ED-606B-424A-8D33-88815F7177C8}" srcOrd="3" destOrd="0" presId="urn:microsoft.com/office/officeart/2018/2/layout/IconVerticalSolidList"/>
    <dgm:cxn modelId="{C20BC3BF-4B3B-8849-AAEE-9266951FF7FC}" type="presParOf" srcId="{2220FFE5-F744-4644-B416-F2AC881558A6}" destId="{3CF73DBA-C382-40CC-B54E-61187F847E9A}" srcOrd="3" destOrd="0" presId="urn:microsoft.com/office/officeart/2018/2/layout/IconVerticalSolidList"/>
    <dgm:cxn modelId="{DF83E7F7-0720-6C43-8D6A-A9CAA6926A09}" type="presParOf" srcId="{2220FFE5-F744-4644-B416-F2AC881558A6}" destId="{826A67F4-CD5C-4A7D-AD39-AE41740D1A3C}" srcOrd="4" destOrd="0" presId="urn:microsoft.com/office/officeart/2018/2/layout/IconVerticalSolidList"/>
    <dgm:cxn modelId="{9C268068-5CB1-8140-BD53-29D5846C5E23}" type="presParOf" srcId="{826A67F4-CD5C-4A7D-AD39-AE41740D1A3C}" destId="{5988D92A-3AFB-479D-AED8-1FA3D5C9908B}" srcOrd="0" destOrd="0" presId="urn:microsoft.com/office/officeart/2018/2/layout/IconVerticalSolidList"/>
    <dgm:cxn modelId="{A0AEB6F7-82DA-DE4B-934A-CD32E6250DBC}" type="presParOf" srcId="{826A67F4-CD5C-4A7D-AD39-AE41740D1A3C}" destId="{F84B6728-1C29-4A8C-B48A-CE3844E67C71}" srcOrd="1" destOrd="0" presId="urn:microsoft.com/office/officeart/2018/2/layout/IconVerticalSolidList"/>
    <dgm:cxn modelId="{FC888904-7061-8547-8462-EBA0F7B1AABD}" type="presParOf" srcId="{826A67F4-CD5C-4A7D-AD39-AE41740D1A3C}" destId="{CEE77BC7-E386-48D9-9CAF-E02E80A5D9B6}" srcOrd="2" destOrd="0" presId="urn:microsoft.com/office/officeart/2018/2/layout/IconVerticalSolidList"/>
    <dgm:cxn modelId="{9A4BE12B-F25C-674F-8A8D-100E7AD6AAF6}" type="presParOf" srcId="{826A67F4-CD5C-4A7D-AD39-AE41740D1A3C}" destId="{73592BB9-B1F7-4603-9897-C4BDB659DDAC}" srcOrd="3" destOrd="0" presId="urn:microsoft.com/office/officeart/2018/2/layout/IconVerticalSolidList"/>
    <dgm:cxn modelId="{D0E1AD38-7CB7-6240-ABD1-B2EC9BF099CF}" type="presParOf" srcId="{2220FFE5-F744-4644-B416-F2AC881558A6}" destId="{152DF4FE-CDDB-4174-A03E-F3F0D9E0DFC4}" srcOrd="5" destOrd="0" presId="urn:microsoft.com/office/officeart/2018/2/layout/IconVerticalSolidList"/>
    <dgm:cxn modelId="{DABE85E6-E1D8-1E4F-B260-8121E08056F6}" type="presParOf" srcId="{2220FFE5-F744-4644-B416-F2AC881558A6}" destId="{2D6C8D03-4E2F-4A64-A6E8-4F4B0D253ABC}" srcOrd="6" destOrd="0" presId="urn:microsoft.com/office/officeart/2018/2/layout/IconVerticalSolidList"/>
    <dgm:cxn modelId="{7C2C9506-6002-8640-8CE7-AA7AF6DAE1D1}" type="presParOf" srcId="{2D6C8D03-4E2F-4A64-A6E8-4F4B0D253ABC}" destId="{A5217E99-B5E0-4185-AFAA-16E233409AC9}" srcOrd="0" destOrd="0" presId="urn:microsoft.com/office/officeart/2018/2/layout/IconVerticalSolidList"/>
    <dgm:cxn modelId="{5714607B-E39B-4B4A-AD65-B3654D29E618}" type="presParOf" srcId="{2D6C8D03-4E2F-4A64-A6E8-4F4B0D253ABC}" destId="{61C91A4F-F3D2-49C9-A57D-577C289EB131}" srcOrd="1" destOrd="0" presId="urn:microsoft.com/office/officeart/2018/2/layout/IconVerticalSolidList"/>
    <dgm:cxn modelId="{8B60181B-A797-8E42-8D15-17773485A236}" type="presParOf" srcId="{2D6C8D03-4E2F-4A64-A6E8-4F4B0D253ABC}" destId="{54EEA213-8750-4C11-BD51-911EDD57DE12}" srcOrd="2" destOrd="0" presId="urn:microsoft.com/office/officeart/2018/2/layout/IconVerticalSolidList"/>
    <dgm:cxn modelId="{081D0289-D9CF-6C40-98EA-71A9CF84B826}" type="presParOf" srcId="{2D6C8D03-4E2F-4A64-A6E8-4F4B0D253ABC}" destId="{F3E4307D-F00B-49FF-A8A1-75E1C494AD81}" srcOrd="3" destOrd="0" presId="urn:microsoft.com/office/officeart/2018/2/layout/IconVerticalSolidList"/>
    <dgm:cxn modelId="{AC476050-09D3-814D-B470-7B8FA45CC7C0}" type="presParOf" srcId="{2220FFE5-F744-4644-B416-F2AC881558A6}" destId="{7EA8CD03-96D9-4A07-A5C5-5D5F0260BE98}" srcOrd="7" destOrd="0" presId="urn:microsoft.com/office/officeart/2018/2/layout/IconVerticalSolidList"/>
    <dgm:cxn modelId="{FBE392DB-5653-6641-8CE3-764DA50F6166}" type="presParOf" srcId="{2220FFE5-F744-4644-B416-F2AC881558A6}" destId="{163BEBE2-3E73-46EC-B569-4793EED14376}" srcOrd="8" destOrd="0" presId="urn:microsoft.com/office/officeart/2018/2/layout/IconVerticalSolidList"/>
    <dgm:cxn modelId="{E7D73C4D-250C-184F-8A2E-346624118A21}" type="presParOf" srcId="{163BEBE2-3E73-46EC-B569-4793EED14376}" destId="{3A2FFF4C-D80A-427F-82AC-F39764B090D2}" srcOrd="0" destOrd="0" presId="urn:microsoft.com/office/officeart/2018/2/layout/IconVerticalSolidList"/>
    <dgm:cxn modelId="{CDF4468C-6F30-BC45-8743-8270D6FA1AED}" type="presParOf" srcId="{163BEBE2-3E73-46EC-B569-4793EED14376}" destId="{9AD2C41D-B45C-4D4E-88A4-E1F128BA6575}" srcOrd="1" destOrd="0" presId="urn:microsoft.com/office/officeart/2018/2/layout/IconVerticalSolidList"/>
    <dgm:cxn modelId="{8354837A-8E37-5B41-AB5A-A499E7597FF6}" type="presParOf" srcId="{163BEBE2-3E73-46EC-B569-4793EED14376}" destId="{BC424CD9-A40A-44A6-AE92-0F3907DD92C2}" srcOrd="2" destOrd="0" presId="urn:microsoft.com/office/officeart/2018/2/layout/IconVerticalSolidList"/>
    <dgm:cxn modelId="{7765CA9D-DC92-8C4F-85A8-183F1DEE2380}" type="presParOf" srcId="{163BEBE2-3E73-46EC-B569-4793EED14376}" destId="{AE0D8660-AFA8-4913-9BDB-70DE4FACAD5D}" srcOrd="3" destOrd="0" presId="urn:microsoft.com/office/officeart/2018/2/layout/IconVerticalSolidList"/>
    <dgm:cxn modelId="{2EB2B279-6B9C-5243-8057-7C4F63199C24}" type="presParOf" srcId="{2220FFE5-F744-4644-B416-F2AC881558A6}" destId="{B1C33A92-E848-4585-B77A-EBD83F82B450}" srcOrd="9" destOrd="0" presId="urn:microsoft.com/office/officeart/2018/2/layout/IconVerticalSolidList"/>
    <dgm:cxn modelId="{4B8B0DC1-344D-2149-A387-EA3E821E4EA2}" type="presParOf" srcId="{2220FFE5-F744-4644-B416-F2AC881558A6}" destId="{273BC308-95C3-4662-B733-1EE178726F6D}" srcOrd="10" destOrd="0" presId="urn:microsoft.com/office/officeart/2018/2/layout/IconVerticalSolidList"/>
    <dgm:cxn modelId="{57D2DEDC-50EA-F24B-B944-75F6751081DF}" type="presParOf" srcId="{273BC308-95C3-4662-B733-1EE178726F6D}" destId="{A0F6EE41-C661-4F83-A70E-140403434958}" srcOrd="0" destOrd="0" presId="urn:microsoft.com/office/officeart/2018/2/layout/IconVerticalSolidList"/>
    <dgm:cxn modelId="{35F896B4-4A7B-7E44-90B4-D2506126D996}" type="presParOf" srcId="{273BC308-95C3-4662-B733-1EE178726F6D}" destId="{2D8AEFDC-4AD2-4184-8A85-6624C134808E}" srcOrd="1" destOrd="0" presId="urn:microsoft.com/office/officeart/2018/2/layout/IconVerticalSolidList"/>
    <dgm:cxn modelId="{9FE67F6D-6B2F-E549-AF6D-420B8A7DA7F3}" type="presParOf" srcId="{273BC308-95C3-4662-B733-1EE178726F6D}" destId="{6AFE0D4D-9D24-4D6A-97C7-B58BEFAB901D}" srcOrd="2" destOrd="0" presId="urn:microsoft.com/office/officeart/2018/2/layout/IconVerticalSolidList"/>
    <dgm:cxn modelId="{97F0F832-B6CE-7240-BC39-CBEEEC4E4736}" type="presParOf" srcId="{273BC308-95C3-4662-B733-1EE178726F6D}" destId="{E475EE83-2326-43BB-A8C4-0C5BF85BC6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1E228EA-16E6-46E6-B706-F56B8CE226F1}"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5E2A8061-85AB-41CB-9C1B-E7DF547E1071}">
      <dgm:prSet/>
      <dgm:spPr/>
      <dgm:t>
        <a:bodyPr/>
        <a:lstStyle/>
        <a:p>
          <a:r>
            <a:rPr lang="en-US" err="1"/>
            <a:t>Arbeta</a:t>
          </a:r>
          <a:r>
            <a:rPr lang="en-US"/>
            <a:t> </a:t>
          </a:r>
          <a:r>
            <a:rPr lang="en-US" err="1"/>
            <a:t>i</a:t>
          </a:r>
          <a:r>
            <a:rPr lang="en-US"/>
            <a:t> par </a:t>
          </a:r>
          <a:r>
            <a:rPr lang="en-US" err="1"/>
            <a:t>och</a:t>
          </a:r>
          <a:r>
            <a:rPr lang="en-US"/>
            <a:t> </a:t>
          </a:r>
          <a:r>
            <a:rPr lang="en-US" err="1"/>
            <a:t>träna</a:t>
          </a:r>
          <a:r>
            <a:rPr lang="en-US"/>
            <a:t> </a:t>
          </a:r>
          <a:r>
            <a:rPr lang="en-US" err="1"/>
            <a:t>på</a:t>
          </a:r>
          <a:r>
            <a:rPr lang="en-US"/>
            <a:t> </a:t>
          </a:r>
          <a:r>
            <a:rPr lang="en-US" err="1"/>
            <a:t>att</a:t>
          </a:r>
          <a:r>
            <a:rPr lang="en-US"/>
            <a:t> </a:t>
          </a:r>
          <a:r>
            <a:rPr lang="en-US" err="1"/>
            <a:t>göra</a:t>
          </a:r>
          <a:r>
            <a:rPr lang="en-US"/>
            <a:t> </a:t>
          </a:r>
          <a:r>
            <a:rPr lang="en-US" err="1"/>
            <a:t>en</a:t>
          </a:r>
          <a:r>
            <a:rPr lang="en-US"/>
            <a:t> </a:t>
          </a:r>
          <a:r>
            <a:rPr lang="en-US" err="1"/>
            <a:t>jobbintervju</a:t>
          </a:r>
          <a:endParaRPr lang="en-US"/>
        </a:p>
      </dgm:t>
    </dgm:pt>
    <dgm:pt modelId="{DF2071B4-70DE-4013-8E45-43660C762F8F}" type="parTrans" cxnId="{31AF592B-E013-4B21-A5CE-25A902BECAA1}">
      <dgm:prSet/>
      <dgm:spPr/>
      <dgm:t>
        <a:bodyPr/>
        <a:lstStyle/>
        <a:p>
          <a:endParaRPr lang="en-US"/>
        </a:p>
      </dgm:t>
    </dgm:pt>
    <dgm:pt modelId="{87D30524-3D63-4322-9DCE-50EECD99EBA2}" type="sibTrans" cxnId="{31AF592B-E013-4B21-A5CE-25A902BECAA1}">
      <dgm:prSet/>
      <dgm:spPr/>
      <dgm:t>
        <a:bodyPr/>
        <a:lstStyle/>
        <a:p>
          <a:endParaRPr lang="en-US"/>
        </a:p>
      </dgm:t>
    </dgm:pt>
    <dgm:pt modelId="{EF223583-E90F-4C59-A1DB-2E96DA9D6907}">
      <dgm:prSet/>
      <dgm:spPr/>
      <dgm:t>
        <a:bodyPr/>
        <a:lstStyle/>
        <a:p>
          <a:r>
            <a:rPr lang="en-US"/>
            <a:t>Bestäm vad du sökt för roll/ funktion, vilken arbetsplats</a:t>
          </a:r>
        </a:p>
      </dgm:t>
    </dgm:pt>
    <dgm:pt modelId="{F8EBF30C-46A2-455B-9A85-A9BF128A3EAF}" type="parTrans" cxnId="{5751E011-7E99-4FC5-A492-BBF5FDE1C30A}">
      <dgm:prSet/>
      <dgm:spPr/>
      <dgm:t>
        <a:bodyPr/>
        <a:lstStyle/>
        <a:p>
          <a:endParaRPr lang="en-US"/>
        </a:p>
      </dgm:t>
    </dgm:pt>
    <dgm:pt modelId="{E04C3EAF-E4AE-4A5E-B8F9-2A1A0F83BAD6}" type="sibTrans" cxnId="{5751E011-7E99-4FC5-A492-BBF5FDE1C30A}">
      <dgm:prSet/>
      <dgm:spPr/>
      <dgm:t>
        <a:bodyPr/>
        <a:lstStyle/>
        <a:p>
          <a:endParaRPr lang="en-US"/>
        </a:p>
      </dgm:t>
    </dgm:pt>
    <dgm:pt modelId="{7128CB93-01A2-4905-AB69-15C40BEAA3D2}">
      <dgm:prSet/>
      <dgm:spPr/>
      <dgm:t>
        <a:bodyPr/>
        <a:lstStyle/>
        <a:p>
          <a:r>
            <a:rPr lang="en-US"/>
            <a:t>Byt roller efter ett tag så att båda får träna</a:t>
          </a:r>
        </a:p>
      </dgm:t>
    </dgm:pt>
    <dgm:pt modelId="{6954FD2E-74C8-4B4A-8C4B-E097AB2D5CB1}" type="parTrans" cxnId="{7BBED666-1B83-41A7-85F7-19CA598E1F34}">
      <dgm:prSet/>
      <dgm:spPr/>
      <dgm:t>
        <a:bodyPr/>
        <a:lstStyle/>
        <a:p>
          <a:endParaRPr lang="en-US"/>
        </a:p>
      </dgm:t>
    </dgm:pt>
    <dgm:pt modelId="{B6D6DA58-2752-496F-9164-FF26D9706302}" type="sibTrans" cxnId="{7BBED666-1B83-41A7-85F7-19CA598E1F34}">
      <dgm:prSet/>
      <dgm:spPr/>
      <dgm:t>
        <a:bodyPr/>
        <a:lstStyle/>
        <a:p>
          <a:endParaRPr lang="en-US"/>
        </a:p>
      </dgm:t>
    </dgm:pt>
    <dgm:pt modelId="{B648DC08-9006-425B-BD74-FD866FECDBBD}">
      <dgm:prSet/>
      <dgm:spPr/>
      <dgm:t>
        <a:bodyPr/>
        <a:lstStyle/>
        <a:p>
          <a:r>
            <a:rPr lang="en-US" dirty="0"/>
            <a:t>Vi </a:t>
          </a:r>
          <a:r>
            <a:rPr lang="en-US" dirty="0" err="1"/>
            <a:t>jämför</a:t>
          </a:r>
          <a:r>
            <a:rPr lang="en-US" dirty="0"/>
            <a:t> sedan </a:t>
          </a:r>
          <a:r>
            <a:rPr lang="en-US" dirty="0" err="1"/>
            <a:t>våra</a:t>
          </a:r>
          <a:r>
            <a:rPr lang="en-US" dirty="0"/>
            <a:t> </a:t>
          </a:r>
          <a:r>
            <a:rPr lang="en-US" dirty="0" err="1"/>
            <a:t>upptäckter</a:t>
          </a:r>
          <a:r>
            <a:rPr lang="en-US" dirty="0"/>
            <a:t> </a:t>
          </a:r>
          <a:r>
            <a:rPr lang="en-US" dirty="0" err="1"/>
            <a:t>i</a:t>
          </a:r>
          <a:r>
            <a:rPr lang="en-US" dirty="0"/>
            <a:t> </a:t>
          </a:r>
          <a:r>
            <a:rPr lang="en-US" dirty="0" err="1"/>
            <a:t>klassen</a:t>
          </a:r>
          <a:endParaRPr lang="en-US" dirty="0"/>
        </a:p>
      </dgm:t>
    </dgm:pt>
    <dgm:pt modelId="{E0AD94E4-47F5-48E2-BA78-BBD8389669B1}" type="parTrans" cxnId="{D9CDAB19-72FB-44A4-881A-FE6BFC5775C2}">
      <dgm:prSet/>
      <dgm:spPr/>
      <dgm:t>
        <a:bodyPr/>
        <a:lstStyle/>
        <a:p>
          <a:endParaRPr lang="en-US"/>
        </a:p>
      </dgm:t>
    </dgm:pt>
    <dgm:pt modelId="{EA42F3DB-CCF6-4DBF-AB69-754692B50F7C}" type="sibTrans" cxnId="{D9CDAB19-72FB-44A4-881A-FE6BFC5775C2}">
      <dgm:prSet/>
      <dgm:spPr/>
      <dgm:t>
        <a:bodyPr/>
        <a:lstStyle/>
        <a:p>
          <a:endParaRPr lang="en-US"/>
        </a:p>
      </dgm:t>
    </dgm:pt>
    <dgm:pt modelId="{F571339E-BF88-1142-9788-42CA56A5B6C9}" type="pres">
      <dgm:prSet presAssocID="{11E228EA-16E6-46E6-B706-F56B8CE226F1}" presName="vert0" presStyleCnt="0">
        <dgm:presLayoutVars>
          <dgm:dir/>
          <dgm:animOne val="branch"/>
          <dgm:animLvl val="lvl"/>
        </dgm:presLayoutVars>
      </dgm:prSet>
      <dgm:spPr/>
    </dgm:pt>
    <dgm:pt modelId="{E3912B67-04A1-9545-A24B-D6C48378B097}" type="pres">
      <dgm:prSet presAssocID="{5E2A8061-85AB-41CB-9C1B-E7DF547E1071}" presName="thickLine" presStyleLbl="alignNode1" presStyleIdx="0" presStyleCnt="4"/>
      <dgm:spPr/>
    </dgm:pt>
    <dgm:pt modelId="{2D519B1C-E57B-B247-8077-3A75BE2E477B}" type="pres">
      <dgm:prSet presAssocID="{5E2A8061-85AB-41CB-9C1B-E7DF547E1071}" presName="horz1" presStyleCnt="0"/>
      <dgm:spPr/>
    </dgm:pt>
    <dgm:pt modelId="{2C41D0A2-B3DF-0741-BFE8-06F3AEA9BA51}" type="pres">
      <dgm:prSet presAssocID="{5E2A8061-85AB-41CB-9C1B-E7DF547E1071}" presName="tx1" presStyleLbl="revTx" presStyleIdx="0" presStyleCnt="4"/>
      <dgm:spPr/>
    </dgm:pt>
    <dgm:pt modelId="{760A83D3-83D8-CF41-A379-866A7C609820}" type="pres">
      <dgm:prSet presAssocID="{5E2A8061-85AB-41CB-9C1B-E7DF547E1071}" presName="vert1" presStyleCnt="0"/>
      <dgm:spPr/>
    </dgm:pt>
    <dgm:pt modelId="{BB3E9BF8-F15E-AD44-8794-1B5A46F1651E}" type="pres">
      <dgm:prSet presAssocID="{EF223583-E90F-4C59-A1DB-2E96DA9D6907}" presName="thickLine" presStyleLbl="alignNode1" presStyleIdx="1" presStyleCnt="4"/>
      <dgm:spPr/>
    </dgm:pt>
    <dgm:pt modelId="{8BA6F860-B984-C94D-A054-4747EF19C56B}" type="pres">
      <dgm:prSet presAssocID="{EF223583-E90F-4C59-A1DB-2E96DA9D6907}" presName="horz1" presStyleCnt="0"/>
      <dgm:spPr/>
    </dgm:pt>
    <dgm:pt modelId="{837AD920-52EC-6049-B69B-A17600C366E6}" type="pres">
      <dgm:prSet presAssocID="{EF223583-E90F-4C59-A1DB-2E96DA9D6907}" presName="tx1" presStyleLbl="revTx" presStyleIdx="1" presStyleCnt="4"/>
      <dgm:spPr/>
    </dgm:pt>
    <dgm:pt modelId="{BD216258-C848-7141-8486-5D2E54F3277B}" type="pres">
      <dgm:prSet presAssocID="{EF223583-E90F-4C59-A1DB-2E96DA9D6907}" presName="vert1" presStyleCnt="0"/>
      <dgm:spPr/>
    </dgm:pt>
    <dgm:pt modelId="{6658D600-68F5-6146-AF5E-1644A4D74FD7}" type="pres">
      <dgm:prSet presAssocID="{7128CB93-01A2-4905-AB69-15C40BEAA3D2}" presName="thickLine" presStyleLbl="alignNode1" presStyleIdx="2" presStyleCnt="4"/>
      <dgm:spPr/>
    </dgm:pt>
    <dgm:pt modelId="{05DC9268-9EEA-EC4C-A816-991F4547C914}" type="pres">
      <dgm:prSet presAssocID="{7128CB93-01A2-4905-AB69-15C40BEAA3D2}" presName="horz1" presStyleCnt="0"/>
      <dgm:spPr/>
    </dgm:pt>
    <dgm:pt modelId="{DF4B30FB-EBD7-CC40-A59D-DF3810ECD235}" type="pres">
      <dgm:prSet presAssocID="{7128CB93-01A2-4905-AB69-15C40BEAA3D2}" presName="tx1" presStyleLbl="revTx" presStyleIdx="2" presStyleCnt="4"/>
      <dgm:spPr/>
    </dgm:pt>
    <dgm:pt modelId="{1A489002-1AF6-744C-9E08-EDA8A16EA108}" type="pres">
      <dgm:prSet presAssocID="{7128CB93-01A2-4905-AB69-15C40BEAA3D2}" presName="vert1" presStyleCnt="0"/>
      <dgm:spPr/>
    </dgm:pt>
    <dgm:pt modelId="{CFDEBA2F-E004-374C-B0BC-352E7A977AB3}" type="pres">
      <dgm:prSet presAssocID="{B648DC08-9006-425B-BD74-FD866FECDBBD}" presName="thickLine" presStyleLbl="alignNode1" presStyleIdx="3" presStyleCnt="4"/>
      <dgm:spPr/>
    </dgm:pt>
    <dgm:pt modelId="{645B6571-51D4-EC40-A483-396919F58808}" type="pres">
      <dgm:prSet presAssocID="{B648DC08-9006-425B-BD74-FD866FECDBBD}" presName="horz1" presStyleCnt="0"/>
      <dgm:spPr/>
    </dgm:pt>
    <dgm:pt modelId="{E75DA116-C088-9A4D-9EE5-37D77E8CC671}" type="pres">
      <dgm:prSet presAssocID="{B648DC08-9006-425B-BD74-FD866FECDBBD}" presName="tx1" presStyleLbl="revTx" presStyleIdx="3" presStyleCnt="4"/>
      <dgm:spPr/>
    </dgm:pt>
    <dgm:pt modelId="{A117A070-61E2-6A43-BFAA-FAB032649987}" type="pres">
      <dgm:prSet presAssocID="{B648DC08-9006-425B-BD74-FD866FECDBBD}" presName="vert1" presStyleCnt="0"/>
      <dgm:spPr/>
    </dgm:pt>
  </dgm:ptLst>
  <dgm:cxnLst>
    <dgm:cxn modelId="{F655E403-7DC7-C34A-893A-A95CDA799219}" type="presOf" srcId="{5E2A8061-85AB-41CB-9C1B-E7DF547E1071}" destId="{2C41D0A2-B3DF-0741-BFE8-06F3AEA9BA51}" srcOrd="0" destOrd="0" presId="urn:microsoft.com/office/officeart/2008/layout/LinedList"/>
    <dgm:cxn modelId="{5751E011-7E99-4FC5-A492-BBF5FDE1C30A}" srcId="{11E228EA-16E6-46E6-B706-F56B8CE226F1}" destId="{EF223583-E90F-4C59-A1DB-2E96DA9D6907}" srcOrd="1" destOrd="0" parTransId="{F8EBF30C-46A2-455B-9A85-A9BF128A3EAF}" sibTransId="{E04C3EAF-E4AE-4A5E-B8F9-2A1A0F83BAD6}"/>
    <dgm:cxn modelId="{D9CDAB19-72FB-44A4-881A-FE6BFC5775C2}" srcId="{11E228EA-16E6-46E6-B706-F56B8CE226F1}" destId="{B648DC08-9006-425B-BD74-FD866FECDBBD}" srcOrd="3" destOrd="0" parTransId="{E0AD94E4-47F5-48E2-BA78-BBD8389669B1}" sibTransId="{EA42F3DB-CCF6-4DBF-AB69-754692B50F7C}"/>
    <dgm:cxn modelId="{31AF592B-E013-4B21-A5CE-25A902BECAA1}" srcId="{11E228EA-16E6-46E6-B706-F56B8CE226F1}" destId="{5E2A8061-85AB-41CB-9C1B-E7DF547E1071}" srcOrd="0" destOrd="0" parTransId="{DF2071B4-70DE-4013-8E45-43660C762F8F}" sibTransId="{87D30524-3D63-4322-9DCE-50EECD99EBA2}"/>
    <dgm:cxn modelId="{AEC37333-65AD-B84B-A680-75680DB4AAAD}" type="presOf" srcId="{EF223583-E90F-4C59-A1DB-2E96DA9D6907}" destId="{837AD920-52EC-6049-B69B-A17600C366E6}" srcOrd="0" destOrd="0" presId="urn:microsoft.com/office/officeart/2008/layout/LinedList"/>
    <dgm:cxn modelId="{A27EC34A-A8B7-CA42-B6B9-11EEA033BC83}" type="presOf" srcId="{7128CB93-01A2-4905-AB69-15C40BEAA3D2}" destId="{DF4B30FB-EBD7-CC40-A59D-DF3810ECD235}" srcOrd="0" destOrd="0" presId="urn:microsoft.com/office/officeart/2008/layout/LinedList"/>
    <dgm:cxn modelId="{2F9C7C65-FA07-1242-A7E7-52A873EA9F38}" type="presOf" srcId="{11E228EA-16E6-46E6-B706-F56B8CE226F1}" destId="{F571339E-BF88-1142-9788-42CA56A5B6C9}" srcOrd="0" destOrd="0" presId="urn:microsoft.com/office/officeart/2008/layout/LinedList"/>
    <dgm:cxn modelId="{7BBED666-1B83-41A7-85F7-19CA598E1F34}" srcId="{11E228EA-16E6-46E6-B706-F56B8CE226F1}" destId="{7128CB93-01A2-4905-AB69-15C40BEAA3D2}" srcOrd="2" destOrd="0" parTransId="{6954FD2E-74C8-4B4A-8C4B-E097AB2D5CB1}" sibTransId="{B6D6DA58-2752-496F-9164-FF26D9706302}"/>
    <dgm:cxn modelId="{8CC8EB74-C01E-EC4B-9119-F5D205433B6A}" type="presOf" srcId="{B648DC08-9006-425B-BD74-FD866FECDBBD}" destId="{E75DA116-C088-9A4D-9EE5-37D77E8CC671}" srcOrd="0" destOrd="0" presId="urn:microsoft.com/office/officeart/2008/layout/LinedList"/>
    <dgm:cxn modelId="{DDD7D629-F99E-5543-A305-671BD70E5107}" type="presParOf" srcId="{F571339E-BF88-1142-9788-42CA56A5B6C9}" destId="{E3912B67-04A1-9545-A24B-D6C48378B097}" srcOrd="0" destOrd="0" presId="urn:microsoft.com/office/officeart/2008/layout/LinedList"/>
    <dgm:cxn modelId="{3213A23A-1BD6-904D-8292-8A4BC6EA9452}" type="presParOf" srcId="{F571339E-BF88-1142-9788-42CA56A5B6C9}" destId="{2D519B1C-E57B-B247-8077-3A75BE2E477B}" srcOrd="1" destOrd="0" presId="urn:microsoft.com/office/officeart/2008/layout/LinedList"/>
    <dgm:cxn modelId="{F2A1DCD2-F748-8D45-8005-AC891C511506}" type="presParOf" srcId="{2D519B1C-E57B-B247-8077-3A75BE2E477B}" destId="{2C41D0A2-B3DF-0741-BFE8-06F3AEA9BA51}" srcOrd="0" destOrd="0" presId="urn:microsoft.com/office/officeart/2008/layout/LinedList"/>
    <dgm:cxn modelId="{87CEC0BC-80B6-9843-9589-E506405FD0A6}" type="presParOf" srcId="{2D519B1C-E57B-B247-8077-3A75BE2E477B}" destId="{760A83D3-83D8-CF41-A379-866A7C609820}" srcOrd="1" destOrd="0" presId="urn:microsoft.com/office/officeart/2008/layout/LinedList"/>
    <dgm:cxn modelId="{6A6A30EB-8EA8-FD49-8D87-45783CD0ED64}" type="presParOf" srcId="{F571339E-BF88-1142-9788-42CA56A5B6C9}" destId="{BB3E9BF8-F15E-AD44-8794-1B5A46F1651E}" srcOrd="2" destOrd="0" presId="urn:microsoft.com/office/officeart/2008/layout/LinedList"/>
    <dgm:cxn modelId="{0C6D00AD-DEB3-2D4E-89A1-6CDE23105FEA}" type="presParOf" srcId="{F571339E-BF88-1142-9788-42CA56A5B6C9}" destId="{8BA6F860-B984-C94D-A054-4747EF19C56B}" srcOrd="3" destOrd="0" presId="urn:microsoft.com/office/officeart/2008/layout/LinedList"/>
    <dgm:cxn modelId="{C8F82354-24FA-F94D-9024-EE0B99DEB48E}" type="presParOf" srcId="{8BA6F860-B984-C94D-A054-4747EF19C56B}" destId="{837AD920-52EC-6049-B69B-A17600C366E6}" srcOrd="0" destOrd="0" presId="urn:microsoft.com/office/officeart/2008/layout/LinedList"/>
    <dgm:cxn modelId="{D6CCFF23-5C5B-0B44-B15F-3A5A0A5BE96E}" type="presParOf" srcId="{8BA6F860-B984-C94D-A054-4747EF19C56B}" destId="{BD216258-C848-7141-8486-5D2E54F3277B}" srcOrd="1" destOrd="0" presId="urn:microsoft.com/office/officeart/2008/layout/LinedList"/>
    <dgm:cxn modelId="{834C5835-FB5E-1542-A681-99BC62ACA75A}" type="presParOf" srcId="{F571339E-BF88-1142-9788-42CA56A5B6C9}" destId="{6658D600-68F5-6146-AF5E-1644A4D74FD7}" srcOrd="4" destOrd="0" presId="urn:microsoft.com/office/officeart/2008/layout/LinedList"/>
    <dgm:cxn modelId="{5D4FDBB6-7E20-8C4F-B1F9-7DA3105C29F9}" type="presParOf" srcId="{F571339E-BF88-1142-9788-42CA56A5B6C9}" destId="{05DC9268-9EEA-EC4C-A816-991F4547C914}" srcOrd="5" destOrd="0" presId="urn:microsoft.com/office/officeart/2008/layout/LinedList"/>
    <dgm:cxn modelId="{2A3BB0BD-B662-4942-819A-B1DC7052E02F}" type="presParOf" srcId="{05DC9268-9EEA-EC4C-A816-991F4547C914}" destId="{DF4B30FB-EBD7-CC40-A59D-DF3810ECD235}" srcOrd="0" destOrd="0" presId="urn:microsoft.com/office/officeart/2008/layout/LinedList"/>
    <dgm:cxn modelId="{CF52BF6C-6D2C-0B43-A3EF-A877820E7951}" type="presParOf" srcId="{05DC9268-9EEA-EC4C-A816-991F4547C914}" destId="{1A489002-1AF6-744C-9E08-EDA8A16EA108}" srcOrd="1" destOrd="0" presId="urn:microsoft.com/office/officeart/2008/layout/LinedList"/>
    <dgm:cxn modelId="{E31BE8DF-B961-D041-9439-660B3CAE3491}" type="presParOf" srcId="{F571339E-BF88-1142-9788-42CA56A5B6C9}" destId="{CFDEBA2F-E004-374C-B0BC-352E7A977AB3}" srcOrd="6" destOrd="0" presId="urn:microsoft.com/office/officeart/2008/layout/LinedList"/>
    <dgm:cxn modelId="{88DE3AA5-6303-2F46-AD7F-046647ABBF0F}" type="presParOf" srcId="{F571339E-BF88-1142-9788-42CA56A5B6C9}" destId="{645B6571-51D4-EC40-A483-396919F58808}" srcOrd="7" destOrd="0" presId="urn:microsoft.com/office/officeart/2008/layout/LinedList"/>
    <dgm:cxn modelId="{C7C6834C-4359-674C-96A6-F9533B875681}" type="presParOf" srcId="{645B6571-51D4-EC40-A483-396919F58808}" destId="{E75DA116-C088-9A4D-9EE5-37D77E8CC671}" srcOrd="0" destOrd="0" presId="urn:microsoft.com/office/officeart/2008/layout/LinedList"/>
    <dgm:cxn modelId="{EF1EFBE5-61FF-F940-9E98-370D0F071062}" type="presParOf" srcId="{645B6571-51D4-EC40-A483-396919F58808}" destId="{A117A070-61E2-6A43-BFAA-FAB03264998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C69B34-7866-42F8-A02B-F8D8AADEAC4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525BC5-7771-4C28-89D6-1B2ADC75D4F8}">
      <dgm:prSet/>
      <dgm:spPr/>
      <dgm:t>
        <a:bodyPr/>
        <a:lstStyle/>
        <a:p>
          <a:pPr>
            <a:lnSpc>
              <a:spcPct val="100000"/>
            </a:lnSpc>
          </a:pPr>
          <a:r>
            <a:rPr lang="en-US"/>
            <a:t>Personligt ledarskap</a:t>
          </a:r>
        </a:p>
      </dgm:t>
    </dgm:pt>
    <dgm:pt modelId="{1AC4A61B-68F8-401B-96BA-980E90E03D49}" type="parTrans" cxnId="{7985B0E0-E807-4CB1-8CF2-468CFAF50174}">
      <dgm:prSet/>
      <dgm:spPr/>
      <dgm:t>
        <a:bodyPr/>
        <a:lstStyle/>
        <a:p>
          <a:endParaRPr lang="en-US"/>
        </a:p>
      </dgm:t>
    </dgm:pt>
    <dgm:pt modelId="{9C288CED-17EA-47F9-97C7-7E4BEDF5A6FF}" type="sibTrans" cxnId="{7985B0E0-E807-4CB1-8CF2-468CFAF50174}">
      <dgm:prSet/>
      <dgm:spPr/>
      <dgm:t>
        <a:bodyPr/>
        <a:lstStyle/>
        <a:p>
          <a:endParaRPr lang="en-US"/>
        </a:p>
      </dgm:t>
    </dgm:pt>
    <dgm:pt modelId="{8B4DCD2C-11EC-4481-9226-86CDEC37D10A}">
      <dgm:prSet/>
      <dgm:spPr/>
      <dgm:t>
        <a:bodyPr/>
        <a:lstStyle/>
        <a:p>
          <a:pPr>
            <a:lnSpc>
              <a:spcPct val="100000"/>
            </a:lnSpc>
          </a:pPr>
          <a:r>
            <a:rPr lang="en-US"/>
            <a:t>JAG AB och VI AB</a:t>
          </a:r>
        </a:p>
      </dgm:t>
    </dgm:pt>
    <dgm:pt modelId="{5D1962FC-A92E-4BAA-92AB-ADD8623F7981}" type="parTrans" cxnId="{5CA1CF95-3865-48EB-9CC2-473E3F685A88}">
      <dgm:prSet/>
      <dgm:spPr/>
      <dgm:t>
        <a:bodyPr/>
        <a:lstStyle/>
        <a:p>
          <a:endParaRPr lang="en-US"/>
        </a:p>
      </dgm:t>
    </dgm:pt>
    <dgm:pt modelId="{2C1AF1F5-E794-4885-AB9D-BAB1E70ADA60}" type="sibTrans" cxnId="{5CA1CF95-3865-48EB-9CC2-473E3F685A88}">
      <dgm:prSet/>
      <dgm:spPr/>
      <dgm:t>
        <a:bodyPr/>
        <a:lstStyle/>
        <a:p>
          <a:endParaRPr lang="en-US"/>
        </a:p>
      </dgm:t>
    </dgm:pt>
    <dgm:pt modelId="{9DE05E30-F71A-46F4-B854-A94D25CF5529}" type="pres">
      <dgm:prSet presAssocID="{FBC69B34-7866-42F8-A02B-F8D8AADEAC4D}" presName="root" presStyleCnt="0">
        <dgm:presLayoutVars>
          <dgm:dir/>
          <dgm:resizeHandles val="exact"/>
        </dgm:presLayoutVars>
      </dgm:prSet>
      <dgm:spPr/>
    </dgm:pt>
    <dgm:pt modelId="{E7A98E40-73A9-44BB-B71E-F7F4C23DA726}" type="pres">
      <dgm:prSet presAssocID="{EC525BC5-7771-4C28-89D6-1B2ADC75D4F8}" presName="compNode" presStyleCnt="0"/>
      <dgm:spPr/>
    </dgm:pt>
    <dgm:pt modelId="{C32A5761-0CC4-4A8F-B75B-1D67C501EA74}" type="pres">
      <dgm:prSet presAssocID="{EC525BC5-7771-4C28-89D6-1B2ADC75D4F8}" presName="bgRect" presStyleLbl="bgShp" presStyleIdx="0" presStyleCnt="2"/>
      <dgm:spPr/>
    </dgm:pt>
    <dgm:pt modelId="{D3DB86D0-3B3A-4E05-9E73-E2DF61E20591}" type="pres">
      <dgm:prSet presAssocID="{EC525BC5-7771-4C28-89D6-1B2ADC75D4F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lare"/>
        </a:ext>
      </dgm:extLst>
    </dgm:pt>
    <dgm:pt modelId="{5363B132-C928-4B17-866B-0AA26E500B91}" type="pres">
      <dgm:prSet presAssocID="{EC525BC5-7771-4C28-89D6-1B2ADC75D4F8}" presName="spaceRect" presStyleCnt="0"/>
      <dgm:spPr/>
    </dgm:pt>
    <dgm:pt modelId="{95FB0400-DA93-487D-A778-751738A91618}" type="pres">
      <dgm:prSet presAssocID="{EC525BC5-7771-4C28-89D6-1B2ADC75D4F8}" presName="parTx" presStyleLbl="revTx" presStyleIdx="0" presStyleCnt="2">
        <dgm:presLayoutVars>
          <dgm:chMax val="0"/>
          <dgm:chPref val="0"/>
        </dgm:presLayoutVars>
      </dgm:prSet>
      <dgm:spPr/>
    </dgm:pt>
    <dgm:pt modelId="{38B9F5A3-9F79-4176-A6D0-74B0EAEBBCC0}" type="pres">
      <dgm:prSet presAssocID="{9C288CED-17EA-47F9-97C7-7E4BEDF5A6FF}" presName="sibTrans" presStyleCnt="0"/>
      <dgm:spPr/>
    </dgm:pt>
    <dgm:pt modelId="{63985C29-FDCA-4643-ABDB-FE93F4753213}" type="pres">
      <dgm:prSet presAssocID="{8B4DCD2C-11EC-4481-9226-86CDEC37D10A}" presName="compNode" presStyleCnt="0"/>
      <dgm:spPr/>
    </dgm:pt>
    <dgm:pt modelId="{AAE59053-9466-4D4D-967D-5455CDE728EF}" type="pres">
      <dgm:prSet presAssocID="{8B4DCD2C-11EC-4481-9226-86CDEC37D10A}" presName="bgRect" presStyleLbl="bgShp" presStyleIdx="1" presStyleCnt="2"/>
      <dgm:spPr/>
    </dgm:pt>
    <dgm:pt modelId="{F407D525-90ED-4A04-9021-BBC3D34D19E6}" type="pres">
      <dgm:prSet presAssocID="{8B4DCD2C-11EC-4481-9226-86CDEC37D1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järta"/>
        </a:ext>
      </dgm:extLst>
    </dgm:pt>
    <dgm:pt modelId="{5B27EEAF-EE0A-4625-B6BF-C9A7214E5282}" type="pres">
      <dgm:prSet presAssocID="{8B4DCD2C-11EC-4481-9226-86CDEC37D10A}" presName="spaceRect" presStyleCnt="0"/>
      <dgm:spPr/>
    </dgm:pt>
    <dgm:pt modelId="{14C09EDD-99B2-487D-BD3C-EF088E41269C}" type="pres">
      <dgm:prSet presAssocID="{8B4DCD2C-11EC-4481-9226-86CDEC37D10A}" presName="parTx" presStyleLbl="revTx" presStyleIdx="1" presStyleCnt="2">
        <dgm:presLayoutVars>
          <dgm:chMax val="0"/>
          <dgm:chPref val="0"/>
        </dgm:presLayoutVars>
      </dgm:prSet>
      <dgm:spPr/>
    </dgm:pt>
  </dgm:ptLst>
  <dgm:cxnLst>
    <dgm:cxn modelId="{90FF2F2F-DF2D-C246-B744-A2A476DFE843}" type="presOf" srcId="{EC525BC5-7771-4C28-89D6-1B2ADC75D4F8}" destId="{95FB0400-DA93-487D-A778-751738A91618}" srcOrd="0" destOrd="0" presId="urn:microsoft.com/office/officeart/2018/2/layout/IconVerticalSolidList"/>
    <dgm:cxn modelId="{B09B0435-E190-5A4E-A5D9-F021614506B4}" type="presOf" srcId="{FBC69B34-7866-42F8-A02B-F8D8AADEAC4D}" destId="{9DE05E30-F71A-46F4-B854-A94D25CF5529}" srcOrd="0" destOrd="0" presId="urn:microsoft.com/office/officeart/2018/2/layout/IconVerticalSolidList"/>
    <dgm:cxn modelId="{5CA1CF95-3865-48EB-9CC2-473E3F685A88}" srcId="{FBC69B34-7866-42F8-A02B-F8D8AADEAC4D}" destId="{8B4DCD2C-11EC-4481-9226-86CDEC37D10A}" srcOrd="1" destOrd="0" parTransId="{5D1962FC-A92E-4BAA-92AB-ADD8623F7981}" sibTransId="{2C1AF1F5-E794-4885-AB9D-BAB1E70ADA60}"/>
    <dgm:cxn modelId="{51043F9D-641F-4941-A5F7-23F6C27001F2}" type="presOf" srcId="{8B4DCD2C-11EC-4481-9226-86CDEC37D10A}" destId="{14C09EDD-99B2-487D-BD3C-EF088E41269C}" srcOrd="0" destOrd="0" presId="urn:microsoft.com/office/officeart/2018/2/layout/IconVerticalSolidList"/>
    <dgm:cxn modelId="{7985B0E0-E807-4CB1-8CF2-468CFAF50174}" srcId="{FBC69B34-7866-42F8-A02B-F8D8AADEAC4D}" destId="{EC525BC5-7771-4C28-89D6-1B2ADC75D4F8}" srcOrd="0" destOrd="0" parTransId="{1AC4A61B-68F8-401B-96BA-980E90E03D49}" sibTransId="{9C288CED-17EA-47F9-97C7-7E4BEDF5A6FF}"/>
    <dgm:cxn modelId="{C6C59154-D667-D246-A74E-840E2E8372E2}" type="presParOf" srcId="{9DE05E30-F71A-46F4-B854-A94D25CF5529}" destId="{E7A98E40-73A9-44BB-B71E-F7F4C23DA726}" srcOrd="0" destOrd="0" presId="urn:microsoft.com/office/officeart/2018/2/layout/IconVerticalSolidList"/>
    <dgm:cxn modelId="{926720C7-7540-4D44-8CC3-01DEB40563B5}" type="presParOf" srcId="{E7A98E40-73A9-44BB-B71E-F7F4C23DA726}" destId="{C32A5761-0CC4-4A8F-B75B-1D67C501EA74}" srcOrd="0" destOrd="0" presId="urn:microsoft.com/office/officeart/2018/2/layout/IconVerticalSolidList"/>
    <dgm:cxn modelId="{1117AE2E-E101-8543-A449-DB80E0B2B6C6}" type="presParOf" srcId="{E7A98E40-73A9-44BB-B71E-F7F4C23DA726}" destId="{D3DB86D0-3B3A-4E05-9E73-E2DF61E20591}" srcOrd="1" destOrd="0" presId="urn:microsoft.com/office/officeart/2018/2/layout/IconVerticalSolidList"/>
    <dgm:cxn modelId="{82AD0634-41AB-1844-A3FB-696FC4CB5D90}" type="presParOf" srcId="{E7A98E40-73A9-44BB-B71E-F7F4C23DA726}" destId="{5363B132-C928-4B17-866B-0AA26E500B91}" srcOrd="2" destOrd="0" presId="urn:microsoft.com/office/officeart/2018/2/layout/IconVerticalSolidList"/>
    <dgm:cxn modelId="{4E983007-5630-3F49-A248-4756FF871744}" type="presParOf" srcId="{E7A98E40-73A9-44BB-B71E-F7F4C23DA726}" destId="{95FB0400-DA93-487D-A778-751738A91618}" srcOrd="3" destOrd="0" presId="urn:microsoft.com/office/officeart/2018/2/layout/IconVerticalSolidList"/>
    <dgm:cxn modelId="{8EB18764-BB8F-7A49-8E65-1A557095EA89}" type="presParOf" srcId="{9DE05E30-F71A-46F4-B854-A94D25CF5529}" destId="{38B9F5A3-9F79-4176-A6D0-74B0EAEBBCC0}" srcOrd="1" destOrd="0" presId="urn:microsoft.com/office/officeart/2018/2/layout/IconVerticalSolidList"/>
    <dgm:cxn modelId="{0AEC5EB2-C9C0-5143-BFCC-D78E87122E69}" type="presParOf" srcId="{9DE05E30-F71A-46F4-B854-A94D25CF5529}" destId="{63985C29-FDCA-4643-ABDB-FE93F4753213}" srcOrd="2" destOrd="0" presId="urn:microsoft.com/office/officeart/2018/2/layout/IconVerticalSolidList"/>
    <dgm:cxn modelId="{51EF3994-AEE0-A14F-94D4-AC5BCCFB8477}" type="presParOf" srcId="{63985C29-FDCA-4643-ABDB-FE93F4753213}" destId="{AAE59053-9466-4D4D-967D-5455CDE728EF}" srcOrd="0" destOrd="0" presId="urn:microsoft.com/office/officeart/2018/2/layout/IconVerticalSolidList"/>
    <dgm:cxn modelId="{3B559FAD-AFEA-EE4B-A93B-B5F3134B5304}" type="presParOf" srcId="{63985C29-FDCA-4643-ABDB-FE93F4753213}" destId="{F407D525-90ED-4A04-9021-BBC3D34D19E6}" srcOrd="1" destOrd="0" presId="urn:microsoft.com/office/officeart/2018/2/layout/IconVerticalSolidList"/>
    <dgm:cxn modelId="{9218680B-942D-FA45-A383-E5DDCC7D7BD8}" type="presParOf" srcId="{63985C29-FDCA-4643-ABDB-FE93F4753213}" destId="{5B27EEAF-EE0A-4625-B6BF-C9A7214E5282}" srcOrd="2" destOrd="0" presId="urn:microsoft.com/office/officeart/2018/2/layout/IconVerticalSolidList"/>
    <dgm:cxn modelId="{8FCBD696-8835-8F42-8185-9FEF38E0BEBD}" type="presParOf" srcId="{63985C29-FDCA-4643-ABDB-FE93F4753213}" destId="{14C09EDD-99B2-487D-BD3C-EF088E41269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EE0DCD-ED64-43D7-9DEE-3470E015BE6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C6ACFC7-0D31-4468-8C30-9C473FFCAEFC}">
      <dgm:prSet/>
      <dgm:spPr/>
      <dgm:t>
        <a:bodyPr/>
        <a:lstStyle/>
        <a:p>
          <a:r>
            <a:rPr lang="en-US"/>
            <a:t>Hur kan du ta ansvar för ditt JAG AB?</a:t>
          </a:r>
        </a:p>
      </dgm:t>
    </dgm:pt>
    <dgm:pt modelId="{C70A7BB7-98A0-4873-A982-09569EEAE3C0}" type="parTrans" cxnId="{04D5B540-6EF6-470A-9007-9952B38CFA2F}">
      <dgm:prSet/>
      <dgm:spPr/>
      <dgm:t>
        <a:bodyPr/>
        <a:lstStyle/>
        <a:p>
          <a:endParaRPr lang="en-US"/>
        </a:p>
      </dgm:t>
    </dgm:pt>
    <dgm:pt modelId="{3C3BBBFD-54C8-48B0-888C-7C1F2934AC26}" type="sibTrans" cxnId="{04D5B540-6EF6-470A-9007-9952B38CFA2F}">
      <dgm:prSet/>
      <dgm:spPr/>
      <dgm:t>
        <a:bodyPr/>
        <a:lstStyle/>
        <a:p>
          <a:endParaRPr lang="en-US"/>
        </a:p>
      </dgm:t>
    </dgm:pt>
    <dgm:pt modelId="{1A2815A9-E6BF-4FF1-AE2B-AE2502E4B676}">
      <dgm:prSet/>
      <dgm:spPr/>
      <dgm:t>
        <a:bodyPr/>
        <a:lstStyle/>
        <a:p>
          <a:r>
            <a:rPr lang="en-US"/>
            <a:t>Hur skapar du ett VI AB som är fantastiskt och varar för evigt?</a:t>
          </a:r>
        </a:p>
      </dgm:t>
    </dgm:pt>
    <dgm:pt modelId="{18489720-D122-4F19-A86F-35B9AAC71224}" type="parTrans" cxnId="{D1ED6A78-C11B-494E-BBDA-9306B98E427E}">
      <dgm:prSet/>
      <dgm:spPr/>
      <dgm:t>
        <a:bodyPr/>
        <a:lstStyle/>
        <a:p>
          <a:endParaRPr lang="en-US"/>
        </a:p>
      </dgm:t>
    </dgm:pt>
    <dgm:pt modelId="{BDED8C7F-F205-42DD-B32C-9B1D68A10D93}" type="sibTrans" cxnId="{D1ED6A78-C11B-494E-BBDA-9306B98E427E}">
      <dgm:prSet/>
      <dgm:spPr/>
      <dgm:t>
        <a:bodyPr/>
        <a:lstStyle/>
        <a:p>
          <a:endParaRPr lang="en-US"/>
        </a:p>
      </dgm:t>
    </dgm:pt>
    <dgm:pt modelId="{D1E8BF4D-307A-FD4F-B76F-E75B9E0FA64C}" type="pres">
      <dgm:prSet presAssocID="{8CEE0DCD-ED64-43D7-9DEE-3470E015BE63}" presName="vert0" presStyleCnt="0">
        <dgm:presLayoutVars>
          <dgm:dir/>
          <dgm:animOne val="branch"/>
          <dgm:animLvl val="lvl"/>
        </dgm:presLayoutVars>
      </dgm:prSet>
      <dgm:spPr/>
    </dgm:pt>
    <dgm:pt modelId="{CD189DE9-F8F4-4D44-83A9-B600CA607B08}" type="pres">
      <dgm:prSet presAssocID="{AC6ACFC7-0D31-4468-8C30-9C473FFCAEFC}" presName="thickLine" presStyleLbl="alignNode1" presStyleIdx="0" presStyleCnt="2"/>
      <dgm:spPr/>
    </dgm:pt>
    <dgm:pt modelId="{E5237163-628B-F54C-B8D6-99E99CD05361}" type="pres">
      <dgm:prSet presAssocID="{AC6ACFC7-0D31-4468-8C30-9C473FFCAEFC}" presName="horz1" presStyleCnt="0"/>
      <dgm:spPr/>
    </dgm:pt>
    <dgm:pt modelId="{7F8F8370-974F-F54C-BE9D-61722533C441}" type="pres">
      <dgm:prSet presAssocID="{AC6ACFC7-0D31-4468-8C30-9C473FFCAEFC}" presName="tx1" presStyleLbl="revTx" presStyleIdx="0" presStyleCnt="2"/>
      <dgm:spPr/>
    </dgm:pt>
    <dgm:pt modelId="{5382BCB6-82E3-8C44-A7B7-AA91CC2E2E7D}" type="pres">
      <dgm:prSet presAssocID="{AC6ACFC7-0D31-4468-8C30-9C473FFCAEFC}" presName="vert1" presStyleCnt="0"/>
      <dgm:spPr/>
    </dgm:pt>
    <dgm:pt modelId="{51D0AB37-8570-0C4E-AB6B-28E127A4DAA9}" type="pres">
      <dgm:prSet presAssocID="{1A2815A9-E6BF-4FF1-AE2B-AE2502E4B676}" presName="thickLine" presStyleLbl="alignNode1" presStyleIdx="1" presStyleCnt="2"/>
      <dgm:spPr/>
    </dgm:pt>
    <dgm:pt modelId="{34DB8C02-FA94-564B-A8DA-78B94AF676BD}" type="pres">
      <dgm:prSet presAssocID="{1A2815A9-E6BF-4FF1-AE2B-AE2502E4B676}" presName="horz1" presStyleCnt="0"/>
      <dgm:spPr/>
    </dgm:pt>
    <dgm:pt modelId="{35593FCF-0C9A-1C48-BBCD-3A8D575241AC}" type="pres">
      <dgm:prSet presAssocID="{1A2815A9-E6BF-4FF1-AE2B-AE2502E4B676}" presName="tx1" presStyleLbl="revTx" presStyleIdx="1" presStyleCnt="2"/>
      <dgm:spPr/>
    </dgm:pt>
    <dgm:pt modelId="{7076C74C-EC0F-4F41-ABF3-2EBB3ECF6348}" type="pres">
      <dgm:prSet presAssocID="{1A2815A9-E6BF-4FF1-AE2B-AE2502E4B676}" presName="vert1" presStyleCnt="0"/>
      <dgm:spPr/>
    </dgm:pt>
  </dgm:ptLst>
  <dgm:cxnLst>
    <dgm:cxn modelId="{36DB8E09-72CD-8C43-A5F2-5446B733EC04}" type="presOf" srcId="{AC6ACFC7-0D31-4468-8C30-9C473FFCAEFC}" destId="{7F8F8370-974F-F54C-BE9D-61722533C441}" srcOrd="0" destOrd="0" presId="urn:microsoft.com/office/officeart/2008/layout/LinedList"/>
    <dgm:cxn modelId="{04D5B540-6EF6-470A-9007-9952B38CFA2F}" srcId="{8CEE0DCD-ED64-43D7-9DEE-3470E015BE63}" destId="{AC6ACFC7-0D31-4468-8C30-9C473FFCAEFC}" srcOrd="0" destOrd="0" parTransId="{C70A7BB7-98A0-4873-A982-09569EEAE3C0}" sibTransId="{3C3BBBFD-54C8-48B0-888C-7C1F2934AC26}"/>
    <dgm:cxn modelId="{0601A972-FAB1-7D4D-96B0-BD30E26B0D2E}" type="presOf" srcId="{1A2815A9-E6BF-4FF1-AE2B-AE2502E4B676}" destId="{35593FCF-0C9A-1C48-BBCD-3A8D575241AC}" srcOrd="0" destOrd="0" presId="urn:microsoft.com/office/officeart/2008/layout/LinedList"/>
    <dgm:cxn modelId="{D1ED6A78-C11B-494E-BBDA-9306B98E427E}" srcId="{8CEE0DCD-ED64-43D7-9DEE-3470E015BE63}" destId="{1A2815A9-E6BF-4FF1-AE2B-AE2502E4B676}" srcOrd="1" destOrd="0" parTransId="{18489720-D122-4F19-A86F-35B9AAC71224}" sibTransId="{BDED8C7F-F205-42DD-B32C-9B1D68A10D93}"/>
    <dgm:cxn modelId="{D87695B6-2504-F24A-B6C3-364A0FE654B1}" type="presOf" srcId="{8CEE0DCD-ED64-43D7-9DEE-3470E015BE63}" destId="{D1E8BF4D-307A-FD4F-B76F-E75B9E0FA64C}" srcOrd="0" destOrd="0" presId="urn:microsoft.com/office/officeart/2008/layout/LinedList"/>
    <dgm:cxn modelId="{C2734B5D-520B-9E42-B3B8-02241F7333C5}" type="presParOf" srcId="{D1E8BF4D-307A-FD4F-B76F-E75B9E0FA64C}" destId="{CD189DE9-F8F4-4D44-83A9-B600CA607B08}" srcOrd="0" destOrd="0" presId="urn:microsoft.com/office/officeart/2008/layout/LinedList"/>
    <dgm:cxn modelId="{FF60BACC-96CF-3D4D-ACDD-027CB5A2C0E7}" type="presParOf" srcId="{D1E8BF4D-307A-FD4F-B76F-E75B9E0FA64C}" destId="{E5237163-628B-F54C-B8D6-99E99CD05361}" srcOrd="1" destOrd="0" presId="urn:microsoft.com/office/officeart/2008/layout/LinedList"/>
    <dgm:cxn modelId="{28EDFD97-4C21-AB44-8F76-EEEE11913E65}" type="presParOf" srcId="{E5237163-628B-F54C-B8D6-99E99CD05361}" destId="{7F8F8370-974F-F54C-BE9D-61722533C441}" srcOrd="0" destOrd="0" presId="urn:microsoft.com/office/officeart/2008/layout/LinedList"/>
    <dgm:cxn modelId="{03EBF244-F990-CA43-BB60-AD07081B3B78}" type="presParOf" srcId="{E5237163-628B-F54C-B8D6-99E99CD05361}" destId="{5382BCB6-82E3-8C44-A7B7-AA91CC2E2E7D}" srcOrd="1" destOrd="0" presId="urn:microsoft.com/office/officeart/2008/layout/LinedList"/>
    <dgm:cxn modelId="{2242C155-A3EE-2F49-92AD-6B75B4B835A1}" type="presParOf" srcId="{D1E8BF4D-307A-FD4F-B76F-E75B9E0FA64C}" destId="{51D0AB37-8570-0C4E-AB6B-28E127A4DAA9}" srcOrd="2" destOrd="0" presId="urn:microsoft.com/office/officeart/2008/layout/LinedList"/>
    <dgm:cxn modelId="{7EB998DE-5170-B54C-90B4-7F06212EEC5C}" type="presParOf" srcId="{D1E8BF4D-307A-FD4F-B76F-E75B9E0FA64C}" destId="{34DB8C02-FA94-564B-A8DA-78B94AF676BD}" srcOrd="3" destOrd="0" presId="urn:microsoft.com/office/officeart/2008/layout/LinedList"/>
    <dgm:cxn modelId="{74EB8ABB-2B3C-A049-9D1C-821CD767174B}" type="presParOf" srcId="{34DB8C02-FA94-564B-A8DA-78B94AF676BD}" destId="{35593FCF-0C9A-1C48-BBCD-3A8D575241AC}" srcOrd="0" destOrd="0" presId="urn:microsoft.com/office/officeart/2008/layout/LinedList"/>
    <dgm:cxn modelId="{57045F81-D724-0842-9B57-6BD54856DCE2}" type="presParOf" srcId="{34DB8C02-FA94-564B-A8DA-78B94AF676BD}" destId="{7076C74C-EC0F-4F41-ABF3-2EBB3ECF634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263808-0847-4C93-85F6-C82F597499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D7578F-961E-410E-BA14-470AD51B575A}">
      <dgm:prSet/>
      <dgm:spPr/>
      <dgm:t>
        <a:bodyPr/>
        <a:lstStyle/>
        <a:p>
          <a:pPr>
            <a:lnSpc>
              <a:spcPct val="100000"/>
            </a:lnSpc>
          </a:pPr>
          <a:r>
            <a:rPr lang="en-US" b="0" i="0"/>
            <a:t>Med </a:t>
          </a:r>
          <a:r>
            <a:rPr lang="en-US" b="1" i="0"/>
            <a:t>ATTITYD</a:t>
          </a:r>
          <a:r>
            <a:rPr lang="en-US" b="0" i="0"/>
            <a:t> </a:t>
          </a:r>
          <a:r>
            <a:rPr lang="en-US" b="0" i="0" err="1"/>
            <a:t>avses</a:t>
          </a:r>
          <a:r>
            <a:rPr lang="en-US" b="0" i="0"/>
            <a:t> </a:t>
          </a:r>
          <a:r>
            <a:rPr lang="en-US" b="0" i="0" err="1"/>
            <a:t>inom</a:t>
          </a:r>
          <a:r>
            <a:rPr lang="en-US" b="0" i="0"/>
            <a:t> </a:t>
          </a:r>
          <a:r>
            <a:rPr lang="en-US" b="0" i="0" err="1"/>
            <a:t>psykologin</a:t>
          </a:r>
          <a:r>
            <a:rPr lang="en-US" b="0" i="0"/>
            <a:t> ﻿</a:t>
          </a:r>
          <a:r>
            <a:rPr lang="en-US" b="0" i="0" err="1"/>
            <a:t>en</a:t>
          </a:r>
          <a:r>
            <a:rPr lang="en-US" b="0" i="0"/>
            <a:t> persons </a:t>
          </a:r>
          <a:r>
            <a:rPr lang="en-US" b="0" i="0" err="1"/>
            <a:t>medvetna</a:t>
          </a:r>
          <a:r>
            <a:rPr lang="en-US" b="0" i="0"/>
            <a:t> </a:t>
          </a:r>
          <a:r>
            <a:rPr lang="en-US" b="0" i="0" err="1"/>
            <a:t>eller</a:t>
          </a:r>
          <a:r>
            <a:rPr lang="en-US" b="0" i="0"/>
            <a:t> </a:t>
          </a:r>
          <a:r>
            <a:rPr lang="en-US" b="0" i="0" err="1"/>
            <a:t>omedvetna</a:t>
          </a:r>
          <a:r>
            <a:rPr lang="en-US" b="0" i="0"/>
            <a:t>, </a:t>
          </a:r>
          <a:r>
            <a:rPr lang="en-US" b="0" i="0" err="1"/>
            <a:t>öppet</a:t>
          </a:r>
          <a:r>
            <a:rPr lang="en-US" b="0" i="0"/>
            <a:t> </a:t>
          </a:r>
          <a:r>
            <a:rPr lang="en-US" b="0" i="0" err="1"/>
            <a:t>visade</a:t>
          </a:r>
          <a:r>
            <a:rPr lang="en-US" b="0" i="0"/>
            <a:t> </a:t>
          </a:r>
          <a:r>
            <a:rPr lang="en-US" b="0" i="0" err="1"/>
            <a:t>eller</a:t>
          </a:r>
          <a:r>
            <a:rPr lang="en-US" b="0" i="0"/>
            <a:t> </a:t>
          </a:r>
          <a:r>
            <a:rPr lang="en-US" b="0" i="0" err="1"/>
            <a:t>dolda</a:t>
          </a:r>
          <a:r>
            <a:rPr lang="en-US" b="0" i="0"/>
            <a:t>, </a:t>
          </a:r>
          <a:r>
            <a:rPr lang="en-US" b="0" i="0" err="1"/>
            <a:t>erfarenhetsmässiga</a:t>
          </a:r>
          <a:r>
            <a:rPr lang="en-US" b="0" i="0"/>
            <a:t> </a:t>
          </a:r>
          <a:r>
            <a:rPr lang="en-US" b="0" i="0" err="1"/>
            <a:t>eller</a:t>
          </a:r>
          <a:r>
            <a:rPr lang="en-US" b="0" i="0"/>
            <a:t> </a:t>
          </a:r>
          <a:r>
            <a:rPr lang="en-US" b="0" i="0" err="1"/>
            <a:t>känslomässiga</a:t>
          </a:r>
          <a:r>
            <a:rPr lang="en-US" b="0" i="0"/>
            <a:t> </a:t>
          </a:r>
          <a:r>
            <a:rPr lang="en-US" b="0" i="0" err="1"/>
            <a:t>inställning</a:t>
          </a:r>
          <a:r>
            <a:rPr lang="en-US" b="0" i="0"/>
            <a:t> till </a:t>
          </a:r>
          <a:r>
            <a:rPr lang="en-US" b="0" i="0" err="1"/>
            <a:t>något</a:t>
          </a:r>
          <a:r>
            <a:rPr lang="en-US" b="0" i="0"/>
            <a:t> </a:t>
          </a:r>
          <a:r>
            <a:rPr lang="en-US" b="0" i="0" err="1"/>
            <a:t>eller</a:t>
          </a:r>
          <a:r>
            <a:rPr lang="en-US" b="0" i="0"/>
            <a:t> </a:t>
          </a:r>
          <a:r>
            <a:rPr lang="en-US" b="0" i="0" err="1"/>
            <a:t>någon</a:t>
          </a:r>
          <a:r>
            <a:rPr lang="en-US" b="0" i="0"/>
            <a:t>.</a:t>
          </a:r>
        </a:p>
      </dgm:t>
    </dgm:pt>
    <dgm:pt modelId="{FF029F36-26FD-457C-AA29-2279F40481D0}" type="parTrans" cxnId="{CE4EBE8B-2739-4B05-9C94-B7420D586641}">
      <dgm:prSet/>
      <dgm:spPr/>
      <dgm:t>
        <a:bodyPr/>
        <a:lstStyle/>
        <a:p>
          <a:endParaRPr lang="en-US" b="0" i="0"/>
        </a:p>
      </dgm:t>
    </dgm:pt>
    <dgm:pt modelId="{7ECBC137-7A87-4E1D-B9B1-5B6CE9A63BAD}" type="sibTrans" cxnId="{CE4EBE8B-2739-4B05-9C94-B7420D586641}">
      <dgm:prSet/>
      <dgm:spPr/>
      <dgm:t>
        <a:bodyPr/>
        <a:lstStyle/>
        <a:p>
          <a:endParaRPr lang="en-US" b="0" i="0"/>
        </a:p>
      </dgm:t>
    </dgm:pt>
    <dgm:pt modelId="{4BC6C28E-30F4-4DC1-858E-2C4438BA3FA9}">
      <dgm:prSet/>
      <dgm:spPr/>
      <dgm:t>
        <a:bodyPr/>
        <a:lstStyle/>
        <a:p>
          <a:pPr>
            <a:lnSpc>
              <a:spcPct val="100000"/>
            </a:lnSpc>
          </a:pPr>
          <a:r>
            <a:rPr lang="en-US" b="0" i="0"/>
            <a:t>En attityds psykologiska funktion är att skydda jaget, självkänslan och att uttrycka värderingar (visa en unik självbild). </a:t>
          </a:r>
        </a:p>
      </dgm:t>
    </dgm:pt>
    <dgm:pt modelId="{68F05C0C-FC34-4DC9-9ECE-7BD5B60732BA}" type="parTrans" cxnId="{2668639F-8E09-4D52-9DA4-48BBC612228B}">
      <dgm:prSet/>
      <dgm:spPr/>
      <dgm:t>
        <a:bodyPr/>
        <a:lstStyle/>
        <a:p>
          <a:endParaRPr lang="en-US" b="0" i="0"/>
        </a:p>
      </dgm:t>
    </dgm:pt>
    <dgm:pt modelId="{50A2367B-636A-4C43-83DB-357BCD11610B}" type="sibTrans" cxnId="{2668639F-8E09-4D52-9DA4-48BBC612228B}">
      <dgm:prSet/>
      <dgm:spPr/>
      <dgm:t>
        <a:bodyPr/>
        <a:lstStyle/>
        <a:p>
          <a:endParaRPr lang="en-US" b="0" i="0"/>
        </a:p>
      </dgm:t>
    </dgm:pt>
    <dgm:pt modelId="{7EA90D15-F3CC-4754-8C5D-5E84EF6556B1}">
      <dgm:prSet/>
      <dgm:spPr/>
      <dgm:t>
        <a:bodyPr/>
        <a:lstStyle/>
        <a:p>
          <a:pPr>
            <a:lnSpc>
              <a:spcPct val="100000"/>
            </a:lnSpc>
          </a:pPr>
          <a:r>
            <a:rPr lang="en-US" b="0" i="0"/>
            <a:t>Attityden hjälper också till att ha färdiga värderingar om nya situationer och spar därmed energi. En uppsättning attityder hjälper oss också att värdera företeelser i vår omvärld.</a:t>
          </a:r>
        </a:p>
      </dgm:t>
    </dgm:pt>
    <dgm:pt modelId="{4B731ADC-04B9-4C72-8992-8C19F6513112}" type="parTrans" cxnId="{11ADD41E-F464-447D-89E5-D467EE4D6B34}">
      <dgm:prSet/>
      <dgm:spPr/>
      <dgm:t>
        <a:bodyPr/>
        <a:lstStyle/>
        <a:p>
          <a:endParaRPr lang="en-US" b="0" i="0"/>
        </a:p>
      </dgm:t>
    </dgm:pt>
    <dgm:pt modelId="{40A77A52-B11E-41D6-9E05-78812F94F42E}" type="sibTrans" cxnId="{11ADD41E-F464-447D-89E5-D467EE4D6B34}">
      <dgm:prSet/>
      <dgm:spPr/>
      <dgm:t>
        <a:bodyPr/>
        <a:lstStyle/>
        <a:p>
          <a:endParaRPr lang="en-US" b="0" i="0"/>
        </a:p>
      </dgm:t>
    </dgm:pt>
    <dgm:pt modelId="{0DC25614-5C93-4114-BDA1-ADE72CE85E83}">
      <dgm:prSet/>
      <dgm:spPr/>
      <dgm:t>
        <a:bodyPr/>
        <a:lstStyle/>
        <a:p>
          <a:pPr>
            <a:lnSpc>
              <a:spcPct val="100000"/>
            </a:lnSpc>
          </a:pPr>
          <a:r>
            <a:rPr lang="en-US" b="0" i="0"/>
            <a:t>﻿Det mest intressanta och användbara i vårt sammanhang är att attityder är förvärvade och därmed fullt möjliga att förändra, bara man själv vill. Just detta är en huvudnyckel till att bli en bättre och skickligare ledare.</a:t>
          </a:r>
        </a:p>
      </dgm:t>
    </dgm:pt>
    <dgm:pt modelId="{812B752C-4CA2-442D-B423-A80104D7BC66}" type="parTrans" cxnId="{DE8E5F51-B995-46A1-9682-E1939CA0BEDA}">
      <dgm:prSet/>
      <dgm:spPr/>
      <dgm:t>
        <a:bodyPr/>
        <a:lstStyle/>
        <a:p>
          <a:endParaRPr lang="en-US" b="0" i="0"/>
        </a:p>
      </dgm:t>
    </dgm:pt>
    <dgm:pt modelId="{036E7775-6837-4456-8F06-9D434BF25A39}" type="sibTrans" cxnId="{DE8E5F51-B995-46A1-9682-E1939CA0BEDA}">
      <dgm:prSet/>
      <dgm:spPr/>
      <dgm:t>
        <a:bodyPr/>
        <a:lstStyle/>
        <a:p>
          <a:endParaRPr lang="en-US" b="0" i="0"/>
        </a:p>
      </dgm:t>
    </dgm:pt>
    <dgm:pt modelId="{494A7B46-2D98-438D-A0BF-9B6A4E08D983}" type="pres">
      <dgm:prSet presAssocID="{94263808-0847-4C93-85F6-C82F597499C4}" presName="root" presStyleCnt="0">
        <dgm:presLayoutVars>
          <dgm:dir/>
          <dgm:resizeHandles val="exact"/>
        </dgm:presLayoutVars>
      </dgm:prSet>
      <dgm:spPr/>
    </dgm:pt>
    <dgm:pt modelId="{A436E21E-A329-4AA9-80C9-294F8278E32E}" type="pres">
      <dgm:prSet presAssocID="{50D7578F-961E-410E-BA14-470AD51B575A}" presName="compNode" presStyleCnt="0"/>
      <dgm:spPr/>
    </dgm:pt>
    <dgm:pt modelId="{CD54BA6B-FCB8-46EF-9779-8DAFFD94DCB4}" type="pres">
      <dgm:prSet presAssocID="{50D7578F-961E-410E-BA14-470AD51B575A}" presName="bgRect" presStyleLbl="bgShp" presStyleIdx="0" presStyleCnt="4"/>
      <dgm:spPr/>
    </dgm:pt>
    <dgm:pt modelId="{A59EAFCA-F406-42EB-9A0F-B340491CD0E2}" type="pres">
      <dgm:prSet presAssocID="{50D7578F-961E-410E-BA14-470AD51B575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fused Person"/>
        </a:ext>
      </dgm:extLst>
    </dgm:pt>
    <dgm:pt modelId="{6E36042D-700C-4E6E-8277-4226A4FA7E9B}" type="pres">
      <dgm:prSet presAssocID="{50D7578F-961E-410E-BA14-470AD51B575A}" presName="spaceRect" presStyleCnt="0"/>
      <dgm:spPr/>
    </dgm:pt>
    <dgm:pt modelId="{26DB9ABB-D51B-46F1-B63D-5206A885FE48}" type="pres">
      <dgm:prSet presAssocID="{50D7578F-961E-410E-BA14-470AD51B575A}" presName="parTx" presStyleLbl="revTx" presStyleIdx="0" presStyleCnt="4">
        <dgm:presLayoutVars>
          <dgm:chMax val="0"/>
          <dgm:chPref val="0"/>
        </dgm:presLayoutVars>
      </dgm:prSet>
      <dgm:spPr/>
    </dgm:pt>
    <dgm:pt modelId="{BD2705BE-72A7-4D02-BE38-D1257DF4E539}" type="pres">
      <dgm:prSet presAssocID="{7ECBC137-7A87-4E1D-B9B1-5B6CE9A63BAD}" presName="sibTrans" presStyleCnt="0"/>
      <dgm:spPr/>
    </dgm:pt>
    <dgm:pt modelId="{58DDD84D-60B7-4F99-8400-EEFD3B1A899B}" type="pres">
      <dgm:prSet presAssocID="{4BC6C28E-30F4-4DC1-858E-2C4438BA3FA9}" presName="compNode" presStyleCnt="0"/>
      <dgm:spPr/>
    </dgm:pt>
    <dgm:pt modelId="{54DC5ADD-14F0-40C3-969F-86013FFC955C}" type="pres">
      <dgm:prSet presAssocID="{4BC6C28E-30F4-4DC1-858E-2C4438BA3FA9}" presName="bgRect" presStyleLbl="bgShp" presStyleIdx="1" presStyleCnt="4"/>
      <dgm:spPr/>
    </dgm:pt>
    <dgm:pt modelId="{21BA2943-58C1-4810-B7B3-7CA463D587B2}" type="pres">
      <dgm:prSet presAssocID="{4BC6C28E-30F4-4DC1-858E-2C4438BA3FA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3B7B57C8-CEBB-40EB-956B-EE7D529425D5}" type="pres">
      <dgm:prSet presAssocID="{4BC6C28E-30F4-4DC1-858E-2C4438BA3FA9}" presName="spaceRect" presStyleCnt="0"/>
      <dgm:spPr/>
    </dgm:pt>
    <dgm:pt modelId="{8B83C876-9A87-4894-A184-BB70C3CE92D1}" type="pres">
      <dgm:prSet presAssocID="{4BC6C28E-30F4-4DC1-858E-2C4438BA3FA9}" presName="parTx" presStyleLbl="revTx" presStyleIdx="1" presStyleCnt="4">
        <dgm:presLayoutVars>
          <dgm:chMax val="0"/>
          <dgm:chPref val="0"/>
        </dgm:presLayoutVars>
      </dgm:prSet>
      <dgm:spPr/>
    </dgm:pt>
    <dgm:pt modelId="{70B90F06-7781-445E-890F-AB769B697C2A}" type="pres">
      <dgm:prSet presAssocID="{50A2367B-636A-4C43-83DB-357BCD11610B}" presName="sibTrans" presStyleCnt="0"/>
      <dgm:spPr/>
    </dgm:pt>
    <dgm:pt modelId="{9C09C5F2-4983-454C-B21F-47BE52BB231C}" type="pres">
      <dgm:prSet presAssocID="{7EA90D15-F3CC-4754-8C5D-5E84EF6556B1}" presName="compNode" presStyleCnt="0"/>
      <dgm:spPr/>
    </dgm:pt>
    <dgm:pt modelId="{C7BE6D41-E0DE-4DC9-8AE2-09B0009DFC4E}" type="pres">
      <dgm:prSet presAssocID="{7EA90D15-F3CC-4754-8C5D-5E84EF6556B1}" presName="bgRect" presStyleLbl="bgShp" presStyleIdx="2" presStyleCnt="4"/>
      <dgm:spPr/>
    </dgm:pt>
    <dgm:pt modelId="{4D08454A-8BD3-4000-AA76-3BD801A87992}" type="pres">
      <dgm:prSet presAssocID="{7EA90D15-F3CC-4754-8C5D-5E84EF6556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74025DDF-010C-441C-BB94-391EA59306A1}" type="pres">
      <dgm:prSet presAssocID="{7EA90D15-F3CC-4754-8C5D-5E84EF6556B1}" presName="spaceRect" presStyleCnt="0"/>
      <dgm:spPr/>
    </dgm:pt>
    <dgm:pt modelId="{998A4A4B-2C79-447C-896D-46A7AE2815C8}" type="pres">
      <dgm:prSet presAssocID="{7EA90D15-F3CC-4754-8C5D-5E84EF6556B1}" presName="parTx" presStyleLbl="revTx" presStyleIdx="2" presStyleCnt="4">
        <dgm:presLayoutVars>
          <dgm:chMax val="0"/>
          <dgm:chPref val="0"/>
        </dgm:presLayoutVars>
      </dgm:prSet>
      <dgm:spPr/>
    </dgm:pt>
    <dgm:pt modelId="{1A03DB85-252D-4673-B248-F594625A42CB}" type="pres">
      <dgm:prSet presAssocID="{40A77A52-B11E-41D6-9E05-78812F94F42E}" presName="sibTrans" presStyleCnt="0"/>
      <dgm:spPr/>
    </dgm:pt>
    <dgm:pt modelId="{0C062667-FF0F-4311-89BF-0F5F11B7F76E}" type="pres">
      <dgm:prSet presAssocID="{0DC25614-5C93-4114-BDA1-ADE72CE85E83}" presName="compNode" presStyleCnt="0"/>
      <dgm:spPr/>
    </dgm:pt>
    <dgm:pt modelId="{E3C24400-7206-4D7D-BEA5-0F24E16743C2}" type="pres">
      <dgm:prSet presAssocID="{0DC25614-5C93-4114-BDA1-ADE72CE85E83}" presName="bgRect" presStyleLbl="bgShp" presStyleIdx="3" presStyleCnt="4"/>
      <dgm:spPr/>
    </dgm:pt>
    <dgm:pt modelId="{9313FF3C-3CC1-458D-AC4D-995411E1885A}" type="pres">
      <dgm:prSet presAssocID="{0DC25614-5C93-4114-BDA1-ADE72CE85E8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nslutningar"/>
        </a:ext>
      </dgm:extLst>
    </dgm:pt>
    <dgm:pt modelId="{642DECEA-26CE-4570-8D49-51DBA012D325}" type="pres">
      <dgm:prSet presAssocID="{0DC25614-5C93-4114-BDA1-ADE72CE85E83}" presName="spaceRect" presStyleCnt="0"/>
      <dgm:spPr/>
    </dgm:pt>
    <dgm:pt modelId="{9794E75E-E475-4CC9-8D37-E8997528E0C4}" type="pres">
      <dgm:prSet presAssocID="{0DC25614-5C93-4114-BDA1-ADE72CE85E83}" presName="parTx" presStyleLbl="revTx" presStyleIdx="3" presStyleCnt="4">
        <dgm:presLayoutVars>
          <dgm:chMax val="0"/>
          <dgm:chPref val="0"/>
        </dgm:presLayoutVars>
      </dgm:prSet>
      <dgm:spPr/>
    </dgm:pt>
  </dgm:ptLst>
  <dgm:cxnLst>
    <dgm:cxn modelId="{1862740E-07A5-444C-B136-1F611AAB5BD1}" type="presOf" srcId="{50D7578F-961E-410E-BA14-470AD51B575A}" destId="{26DB9ABB-D51B-46F1-B63D-5206A885FE48}" srcOrd="0" destOrd="0" presId="urn:microsoft.com/office/officeart/2018/2/layout/IconVerticalSolidList"/>
    <dgm:cxn modelId="{11ADD41E-F464-447D-89E5-D467EE4D6B34}" srcId="{94263808-0847-4C93-85F6-C82F597499C4}" destId="{7EA90D15-F3CC-4754-8C5D-5E84EF6556B1}" srcOrd="2" destOrd="0" parTransId="{4B731ADC-04B9-4C72-8992-8C19F6513112}" sibTransId="{40A77A52-B11E-41D6-9E05-78812F94F42E}"/>
    <dgm:cxn modelId="{B70B9F32-D93F-3444-BD0F-1741BE1E3B0A}" type="presOf" srcId="{0DC25614-5C93-4114-BDA1-ADE72CE85E83}" destId="{9794E75E-E475-4CC9-8D37-E8997528E0C4}" srcOrd="0" destOrd="0" presId="urn:microsoft.com/office/officeart/2018/2/layout/IconVerticalSolidList"/>
    <dgm:cxn modelId="{DE8E5F51-B995-46A1-9682-E1939CA0BEDA}" srcId="{94263808-0847-4C93-85F6-C82F597499C4}" destId="{0DC25614-5C93-4114-BDA1-ADE72CE85E83}" srcOrd="3" destOrd="0" parTransId="{812B752C-4CA2-442D-B423-A80104D7BC66}" sibTransId="{036E7775-6837-4456-8F06-9D434BF25A39}"/>
    <dgm:cxn modelId="{D8BD6289-099D-DA40-A01B-D47E0AFCF4BF}" type="presOf" srcId="{94263808-0847-4C93-85F6-C82F597499C4}" destId="{494A7B46-2D98-438D-A0BF-9B6A4E08D983}" srcOrd="0" destOrd="0" presId="urn:microsoft.com/office/officeart/2018/2/layout/IconVerticalSolidList"/>
    <dgm:cxn modelId="{CE4EBE8B-2739-4B05-9C94-B7420D586641}" srcId="{94263808-0847-4C93-85F6-C82F597499C4}" destId="{50D7578F-961E-410E-BA14-470AD51B575A}" srcOrd="0" destOrd="0" parTransId="{FF029F36-26FD-457C-AA29-2279F40481D0}" sibTransId="{7ECBC137-7A87-4E1D-B9B1-5B6CE9A63BAD}"/>
    <dgm:cxn modelId="{2668639F-8E09-4D52-9DA4-48BBC612228B}" srcId="{94263808-0847-4C93-85F6-C82F597499C4}" destId="{4BC6C28E-30F4-4DC1-858E-2C4438BA3FA9}" srcOrd="1" destOrd="0" parTransId="{68F05C0C-FC34-4DC9-9ECE-7BD5B60732BA}" sibTransId="{50A2367B-636A-4C43-83DB-357BCD11610B}"/>
    <dgm:cxn modelId="{777FE3E1-6B7C-304B-8E5F-675F70AD637C}" type="presOf" srcId="{7EA90D15-F3CC-4754-8C5D-5E84EF6556B1}" destId="{998A4A4B-2C79-447C-896D-46A7AE2815C8}" srcOrd="0" destOrd="0" presId="urn:microsoft.com/office/officeart/2018/2/layout/IconVerticalSolidList"/>
    <dgm:cxn modelId="{E3138CEC-CA5D-454F-9693-E958156043B2}" type="presOf" srcId="{4BC6C28E-30F4-4DC1-858E-2C4438BA3FA9}" destId="{8B83C876-9A87-4894-A184-BB70C3CE92D1}" srcOrd="0" destOrd="0" presId="urn:microsoft.com/office/officeart/2018/2/layout/IconVerticalSolidList"/>
    <dgm:cxn modelId="{8A1F96C6-8219-C94E-825B-E9AF59152E8A}" type="presParOf" srcId="{494A7B46-2D98-438D-A0BF-9B6A4E08D983}" destId="{A436E21E-A329-4AA9-80C9-294F8278E32E}" srcOrd="0" destOrd="0" presId="urn:microsoft.com/office/officeart/2018/2/layout/IconVerticalSolidList"/>
    <dgm:cxn modelId="{A005CA53-D4C9-914E-9AE4-FF0EDD2ABF93}" type="presParOf" srcId="{A436E21E-A329-4AA9-80C9-294F8278E32E}" destId="{CD54BA6B-FCB8-46EF-9779-8DAFFD94DCB4}" srcOrd="0" destOrd="0" presId="urn:microsoft.com/office/officeart/2018/2/layout/IconVerticalSolidList"/>
    <dgm:cxn modelId="{A35F09F2-5BE4-0944-9269-0183752574BD}" type="presParOf" srcId="{A436E21E-A329-4AA9-80C9-294F8278E32E}" destId="{A59EAFCA-F406-42EB-9A0F-B340491CD0E2}" srcOrd="1" destOrd="0" presId="urn:microsoft.com/office/officeart/2018/2/layout/IconVerticalSolidList"/>
    <dgm:cxn modelId="{740BB292-BDD3-3D41-8A33-2875F8E2DC2D}" type="presParOf" srcId="{A436E21E-A329-4AA9-80C9-294F8278E32E}" destId="{6E36042D-700C-4E6E-8277-4226A4FA7E9B}" srcOrd="2" destOrd="0" presId="urn:microsoft.com/office/officeart/2018/2/layout/IconVerticalSolidList"/>
    <dgm:cxn modelId="{C345883B-AA33-3C48-9FEA-3C652461EBB1}" type="presParOf" srcId="{A436E21E-A329-4AA9-80C9-294F8278E32E}" destId="{26DB9ABB-D51B-46F1-B63D-5206A885FE48}" srcOrd="3" destOrd="0" presId="urn:microsoft.com/office/officeart/2018/2/layout/IconVerticalSolidList"/>
    <dgm:cxn modelId="{2D700E3C-2771-844E-BE67-D6A9859AA3B7}" type="presParOf" srcId="{494A7B46-2D98-438D-A0BF-9B6A4E08D983}" destId="{BD2705BE-72A7-4D02-BE38-D1257DF4E539}" srcOrd="1" destOrd="0" presId="urn:microsoft.com/office/officeart/2018/2/layout/IconVerticalSolidList"/>
    <dgm:cxn modelId="{7F633D30-CF17-B143-9D19-2938108F4B7E}" type="presParOf" srcId="{494A7B46-2D98-438D-A0BF-9B6A4E08D983}" destId="{58DDD84D-60B7-4F99-8400-EEFD3B1A899B}" srcOrd="2" destOrd="0" presId="urn:microsoft.com/office/officeart/2018/2/layout/IconVerticalSolidList"/>
    <dgm:cxn modelId="{A284E20B-E635-D245-8AB4-8FF3715055FD}" type="presParOf" srcId="{58DDD84D-60B7-4F99-8400-EEFD3B1A899B}" destId="{54DC5ADD-14F0-40C3-969F-86013FFC955C}" srcOrd="0" destOrd="0" presId="urn:microsoft.com/office/officeart/2018/2/layout/IconVerticalSolidList"/>
    <dgm:cxn modelId="{6A89E222-8989-AE49-9607-4657E3BE269E}" type="presParOf" srcId="{58DDD84D-60B7-4F99-8400-EEFD3B1A899B}" destId="{21BA2943-58C1-4810-B7B3-7CA463D587B2}" srcOrd="1" destOrd="0" presId="urn:microsoft.com/office/officeart/2018/2/layout/IconVerticalSolidList"/>
    <dgm:cxn modelId="{63A0F8EE-E87E-C747-91C9-CC103EAAB8D0}" type="presParOf" srcId="{58DDD84D-60B7-4F99-8400-EEFD3B1A899B}" destId="{3B7B57C8-CEBB-40EB-956B-EE7D529425D5}" srcOrd="2" destOrd="0" presId="urn:microsoft.com/office/officeart/2018/2/layout/IconVerticalSolidList"/>
    <dgm:cxn modelId="{700B31A4-5C6B-C440-9518-DD124418BB1E}" type="presParOf" srcId="{58DDD84D-60B7-4F99-8400-EEFD3B1A899B}" destId="{8B83C876-9A87-4894-A184-BB70C3CE92D1}" srcOrd="3" destOrd="0" presId="urn:microsoft.com/office/officeart/2018/2/layout/IconVerticalSolidList"/>
    <dgm:cxn modelId="{4E71949B-4E97-B44B-B763-B0D559F25C8E}" type="presParOf" srcId="{494A7B46-2D98-438D-A0BF-9B6A4E08D983}" destId="{70B90F06-7781-445E-890F-AB769B697C2A}" srcOrd="3" destOrd="0" presId="urn:microsoft.com/office/officeart/2018/2/layout/IconVerticalSolidList"/>
    <dgm:cxn modelId="{DB82A5E8-AAE5-2B4B-8040-3568D6AB1A4A}" type="presParOf" srcId="{494A7B46-2D98-438D-A0BF-9B6A4E08D983}" destId="{9C09C5F2-4983-454C-B21F-47BE52BB231C}" srcOrd="4" destOrd="0" presId="urn:microsoft.com/office/officeart/2018/2/layout/IconVerticalSolidList"/>
    <dgm:cxn modelId="{0FE2AC78-C6CD-114C-AD49-BD06C0366BA0}" type="presParOf" srcId="{9C09C5F2-4983-454C-B21F-47BE52BB231C}" destId="{C7BE6D41-E0DE-4DC9-8AE2-09B0009DFC4E}" srcOrd="0" destOrd="0" presId="urn:microsoft.com/office/officeart/2018/2/layout/IconVerticalSolidList"/>
    <dgm:cxn modelId="{8694FE52-159D-D046-BEE3-85C2206FF31F}" type="presParOf" srcId="{9C09C5F2-4983-454C-B21F-47BE52BB231C}" destId="{4D08454A-8BD3-4000-AA76-3BD801A87992}" srcOrd="1" destOrd="0" presId="urn:microsoft.com/office/officeart/2018/2/layout/IconVerticalSolidList"/>
    <dgm:cxn modelId="{1C1F777D-3051-E944-A4B4-01BA1CE08D6A}" type="presParOf" srcId="{9C09C5F2-4983-454C-B21F-47BE52BB231C}" destId="{74025DDF-010C-441C-BB94-391EA59306A1}" srcOrd="2" destOrd="0" presId="urn:microsoft.com/office/officeart/2018/2/layout/IconVerticalSolidList"/>
    <dgm:cxn modelId="{9F72E4DE-219E-F942-BFC5-588C55E8AA0F}" type="presParOf" srcId="{9C09C5F2-4983-454C-B21F-47BE52BB231C}" destId="{998A4A4B-2C79-447C-896D-46A7AE2815C8}" srcOrd="3" destOrd="0" presId="urn:microsoft.com/office/officeart/2018/2/layout/IconVerticalSolidList"/>
    <dgm:cxn modelId="{12332EB1-7335-E84B-89A5-E29AC3DF4931}" type="presParOf" srcId="{494A7B46-2D98-438D-A0BF-9B6A4E08D983}" destId="{1A03DB85-252D-4673-B248-F594625A42CB}" srcOrd="5" destOrd="0" presId="urn:microsoft.com/office/officeart/2018/2/layout/IconVerticalSolidList"/>
    <dgm:cxn modelId="{BA93093D-5EE5-4C4D-92AB-DC2ABDE6CE64}" type="presParOf" srcId="{494A7B46-2D98-438D-A0BF-9B6A4E08D983}" destId="{0C062667-FF0F-4311-89BF-0F5F11B7F76E}" srcOrd="6" destOrd="0" presId="urn:microsoft.com/office/officeart/2018/2/layout/IconVerticalSolidList"/>
    <dgm:cxn modelId="{FC4814DC-DCB5-AC45-A3B5-F6576C85785B}" type="presParOf" srcId="{0C062667-FF0F-4311-89BF-0F5F11B7F76E}" destId="{E3C24400-7206-4D7D-BEA5-0F24E16743C2}" srcOrd="0" destOrd="0" presId="urn:microsoft.com/office/officeart/2018/2/layout/IconVerticalSolidList"/>
    <dgm:cxn modelId="{20971E40-7BFF-414E-9287-57620F5F5B69}" type="presParOf" srcId="{0C062667-FF0F-4311-89BF-0F5F11B7F76E}" destId="{9313FF3C-3CC1-458D-AC4D-995411E1885A}" srcOrd="1" destOrd="0" presId="urn:microsoft.com/office/officeart/2018/2/layout/IconVerticalSolidList"/>
    <dgm:cxn modelId="{E579559A-5174-F046-8FFF-FE3BFADC52A2}" type="presParOf" srcId="{0C062667-FF0F-4311-89BF-0F5F11B7F76E}" destId="{642DECEA-26CE-4570-8D49-51DBA012D325}" srcOrd="2" destOrd="0" presId="urn:microsoft.com/office/officeart/2018/2/layout/IconVerticalSolidList"/>
    <dgm:cxn modelId="{9774B2EC-2BE9-A549-AEA3-F877D715E306}" type="presParOf" srcId="{0C062667-FF0F-4311-89BF-0F5F11B7F76E}" destId="{9794E75E-E475-4CC9-8D37-E8997528E0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36DD38-53B6-4602-94A2-8C858DF13CE7}"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B5AB0F6-973F-4509-A1CB-1C981929A440}">
      <dgm:prSet/>
      <dgm:spPr/>
      <dgm:t>
        <a:bodyPr/>
        <a:lstStyle/>
        <a:p>
          <a:r>
            <a:rPr lang="en-US"/>
            <a:t>﻿Det finns en direkt koppling mellan våra attityder och våra beteenden. </a:t>
          </a:r>
        </a:p>
      </dgm:t>
    </dgm:pt>
    <dgm:pt modelId="{2C4DF63D-BB59-460D-B765-34B25E639AC5}" type="parTrans" cxnId="{98A7858A-A08C-464E-A84F-AF286F85E988}">
      <dgm:prSet/>
      <dgm:spPr/>
      <dgm:t>
        <a:bodyPr/>
        <a:lstStyle/>
        <a:p>
          <a:endParaRPr lang="en-US"/>
        </a:p>
      </dgm:t>
    </dgm:pt>
    <dgm:pt modelId="{82BA4191-0A40-43FE-BD3D-20495E94CBC2}" type="sibTrans" cxnId="{98A7858A-A08C-464E-A84F-AF286F85E988}">
      <dgm:prSet/>
      <dgm:spPr/>
      <dgm:t>
        <a:bodyPr/>
        <a:lstStyle/>
        <a:p>
          <a:endParaRPr lang="en-US"/>
        </a:p>
      </dgm:t>
    </dgm:pt>
    <dgm:pt modelId="{01CA826A-AA94-4BB9-9ADE-215F32A8F440}">
      <dgm:prSet/>
      <dgm:spPr/>
      <dgm:t>
        <a:bodyPr/>
        <a:lstStyle/>
        <a:p>
          <a:r>
            <a:rPr lang="en-US"/>
            <a:t>En ändring av attityden bidrar till att förändra ett beteende. </a:t>
          </a:r>
        </a:p>
      </dgm:t>
    </dgm:pt>
    <dgm:pt modelId="{BCB9E85E-88DF-4B7A-9D7B-51B738EC3064}" type="parTrans" cxnId="{D95A9F2E-8C39-4CD4-AAC5-853DAE647CF5}">
      <dgm:prSet/>
      <dgm:spPr/>
      <dgm:t>
        <a:bodyPr/>
        <a:lstStyle/>
        <a:p>
          <a:endParaRPr lang="en-US"/>
        </a:p>
      </dgm:t>
    </dgm:pt>
    <dgm:pt modelId="{32239521-2D68-45B7-BAF3-5A54D9B91B9D}" type="sibTrans" cxnId="{D95A9F2E-8C39-4CD4-AAC5-853DAE647CF5}">
      <dgm:prSet/>
      <dgm:spPr/>
      <dgm:t>
        <a:bodyPr/>
        <a:lstStyle/>
        <a:p>
          <a:endParaRPr lang="en-US"/>
        </a:p>
      </dgm:t>
    </dgm:pt>
    <dgm:pt modelId="{A7925343-3526-47E4-8ECC-A5BDC5532638}">
      <dgm:prSet/>
      <dgm:spPr/>
      <dgm:t>
        <a:bodyPr/>
        <a:lstStyle/>
        <a:p>
          <a:r>
            <a:rPr lang="en-US"/>
            <a:t>Det </a:t>
          </a:r>
          <a:r>
            <a:rPr lang="en-US" err="1"/>
            <a:t>fungerar</a:t>
          </a:r>
          <a:r>
            <a:rPr lang="en-US"/>
            <a:t> </a:t>
          </a:r>
          <a:r>
            <a:rPr lang="en-US" err="1"/>
            <a:t>också</a:t>
          </a:r>
          <a:r>
            <a:rPr lang="en-US"/>
            <a:t> </a:t>
          </a:r>
          <a:r>
            <a:rPr lang="en-US" err="1"/>
            <a:t>lika</a:t>
          </a:r>
          <a:r>
            <a:rPr lang="en-US"/>
            <a:t> bra </a:t>
          </a:r>
          <a:r>
            <a:rPr lang="en-US" err="1"/>
            <a:t>i</a:t>
          </a:r>
          <a:r>
            <a:rPr lang="en-US"/>
            <a:t> den </a:t>
          </a:r>
          <a:r>
            <a:rPr lang="en-US" err="1"/>
            <a:t>andra</a:t>
          </a:r>
          <a:r>
            <a:rPr lang="en-US"/>
            <a:t> </a:t>
          </a:r>
          <a:r>
            <a:rPr lang="en-US" err="1"/>
            <a:t>riktningen</a:t>
          </a:r>
          <a:r>
            <a:rPr lang="en-US"/>
            <a:t>. </a:t>
          </a:r>
        </a:p>
      </dgm:t>
    </dgm:pt>
    <dgm:pt modelId="{C20E880B-F867-4142-A7B7-524F926E4429}" type="parTrans" cxnId="{E60350CD-B6E6-4C05-A826-1AFD99B3B6F4}">
      <dgm:prSet/>
      <dgm:spPr/>
      <dgm:t>
        <a:bodyPr/>
        <a:lstStyle/>
        <a:p>
          <a:endParaRPr lang="en-US"/>
        </a:p>
      </dgm:t>
    </dgm:pt>
    <dgm:pt modelId="{EC928D00-D136-446B-91BD-2F9F8D492490}" type="sibTrans" cxnId="{E60350CD-B6E6-4C05-A826-1AFD99B3B6F4}">
      <dgm:prSet/>
      <dgm:spPr/>
      <dgm:t>
        <a:bodyPr/>
        <a:lstStyle/>
        <a:p>
          <a:endParaRPr lang="en-US"/>
        </a:p>
      </dgm:t>
    </dgm:pt>
    <dgm:pt modelId="{B4CC79B7-C317-46E2-8D0B-B1DB717AA541}">
      <dgm:prSet/>
      <dgm:spPr/>
      <dgm:t>
        <a:bodyPr/>
        <a:lstStyle/>
        <a:p>
          <a:r>
            <a:rPr lang="en-US" err="1"/>
            <a:t>Lyckas</a:t>
          </a:r>
          <a:r>
            <a:rPr lang="en-US"/>
            <a:t> man </a:t>
          </a:r>
          <a:r>
            <a:rPr lang="en-US" err="1"/>
            <a:t>förändra</a:t>
          </a:r>
          <a:r>
            <a:rPr lang="en-US"/>
            <a:t> </a:t>
          </a:r>
          <a:r>
            <a:rPr lang="en-US" err="1"/>
            <a:t>ett</a:t>
          </a:r>
          <a:r>
            <a:rPr lang="en-US"/>
            <a:t> </a:t>
          </a:r>
          <a:r>
            <a:rPr lang="en-US" err="1"/>
            <a:t>beteende</a:t>
          </a:r>
          <a:r>
            <a:rPr lang="en-US"/>
            <a:t>, </a:t>
          </a:r>
          <a:r>
            <a:rPr lang="en-US" err="1"/>
            <a:t>använder</a:t>
          </a:r>
          <a:r>
            <a:rPr lang="en-US"/>
            <a:t> man </a:t>
          </a:r>
          <a:r>
            <a:rPr lang="en-US" err="1"/>
            <a:t>naturligtvis</a:t>
          </a:r>
          <a:r>
            <a:rPr lang="en-US"/>
            <a:t> den </a:t>
          </a:r>
          <a:r>
            <a:rPr lang="en-US" err="1"/>
            <a:t>erfarenheten</a:t>
          </a:r>
          <a:r>
            <a:rPr lang="en-US"/>
            <a:t> till </a:t>
          </a:r>
          <a:r>
            <a:rPr lang="en-US" err="1"/>
            <a:t>att</a:t>
          </a:r>
          <a:r>
            <a:rPr lang="en-US"/>
            <a:t> </a:t>
          </a:r>
          <a:r>
            <a:rPr lang="en-US" err="1"/>
            <a:t>ändra</a:t>
          </a:r>
          <a:r>
            <a:rPr lang="en-US"/>
            <a:t> sin </a:t>
          </a:r>
          <a:r>
            <a:rPr lang="en-US" err="1"/>
            <a:t>attityd</a:t>
          </a:r>
          <a:r>
            <a:rPr lang="en-US"/>
            <a:t>.</a:t>
          </a:r>
        </a:p>
      </dgm:t>
    </dgm:pt>
    <dgm:pt modelId="{512FB22D-E76C-43CD-B59E-A2A664357D45}" type="parTrans" cxnId="{CA595FF4-8622-4364-BDD2-F1EB949B80DB}">
      <dgm:prSet/>
      <dgm:spPr/>
      <dgm:t>
        <a:bodyPr/>
        <a:lstStyle/>
        <a:p>
          <a:endParaRPr lang="en-US"/>
        </a:p>
      </dgm:t>
    </dgm:pt>
    <dgm:pt modelId="{52758085-E6F9-49B5-8FA7-F3D290499288}" type="sibTrans" cxnId="{CA595FF4-8622-4364-BDD2-F1EB949B80DB}">
      <dgm:prSet/>
      <dgm:spPr/>
      <dgm:t>
        <a:bodyPr/>
        <a:lstStyle/>
        <a:p>
          <a:endParaRPr lang="en-US"/>
        </a:p>
      </dgm:t>
    </dgm:pt>
    <dgm:pt modelId="{8BE346DA-10E4-3442-BAE6-BEEA730B14DB}" type="pres">
      <dgm:prSet presAssocID="{8436DD38-53B6-4602-94A2-8C858DF13CE7}" presName="vert0" presStyleCnt="0">
        <dgm:presLayoutVars>
          <dgm:dir/>
          <dgm:animOne val="branch"/>
          <dgm:animLvl val="lvl"/>
        </dgm:presLayoutVars>
      </dgm:prSet>
      <dgm:spPr/>
    </dgm:pt>
    <dgm:pt modelId="{07B41802-9279-2C4D-8667-813647DD5958}" type="pres">
      <dgm:prSet presAssocID="{DB5AB0F6-973F-4509-A1CB-1C981929A440}" presName="thickLine" presStyleLbl="alignNode1" presStyleIdx="0" presStyleCnt="4"/>
      <dgm:spPr/>
    </dgm:pt>
    <dgm:pt modelId="{CC5BDAF3-D15E-6748-A8BA-671F15126E79}" type="pres">
      <dgm:prSet presAssocID="{DB5AB0F6-973F-4509-A1CB-1C981929A440}" presName="horz1" presStyleCnt="0"/>
      <dgm:spPr/>
    </dgm:pt>
    <dgm:pt modelId="{39A721B0-874D-384E-9FDD-CF355FE03AB5}" type="pres">
      <dgm:prSet presAssocID="{DB5AB0F6-973F-4509-A1CB-1C981929A440}" presName="tx1" presStyleLbl="revTx" presStyleIdx="0" presStyleCnt="4"/>
      <dgm:spPr/>
    </dgm:pt>
    <dgm:pt modelId="{A7476CC0-14DD-F349-8D8E-37248CB962AC}" type="pres">
      <dgm:prSet presAssocID="{DB5AB0F6-973F-4509-A1CB-1C981929A440}" presName="vert1" presStyleCnt="0"/>
      <dgm:spPr/>
    </dgm:pt>
    <dgm:pt modelId="{05FDC0BF-A5AE-C04C-A4C1-22E51B49352D}" type="pres">
      <dgm:prSet presAssocID="{01CA826A-AA94-4BB9-9ADE-215F32A8F440}" presName="thickLine" presStyleLbl="alignNode1" presStyleIdx="1" presStyleCnt="4"/>
      <dgm:spPr/>
    </dgm:pt>
    <dgm:pt modelId="{F03CA7C1-5CB5-4D42-90D9-E1A792399996}" type="pres">
      <dgm:prSet presAssocID="{01CA826A-AA94-4BB9-9ADE-215F32A8F440}" presName="horz1" presStyleCnt="0"/>
      <dgm:spPr/>
    </dgm:pt>
    <dgm:pt modelId="{B8C7E9F9-A1CA-344A-84D2-432C47FC1DD9}" type="pres">
      <dgm:prSet presAssocID="{01CA826A-AA94-4BB9-9ADE-215F32A8F440}" presName="tx1" presStyleLbl="revTx" presStyleIdx="1" presStyleCnt="4"/>
      <dgm:spPr/>
    </dgm:pt>
    <dgm:pt modelId="{E13408D2-2E99-FD48-9F86-1C7656E35ADA}" type="pres">
      <dgm:prSet presAssocID="{01CA826A-AA94-4BB9-9ADE-215F32A8F440}" presName="vert1" presStyleCnt="0"/>
      <dgm:spPr/>
    </dgm:pt>
    <dgm:pt modelId="{4F8BBDD3-5FBC-AF4C-B586-C679DD5DD5E7}" type="pres">
      <dgm:prSet presAssocID="{A7925343-3526-47E4-8ECC-A5BDC5532638}" presName="thickLine" presStyleLbl="alignNode1" presStyleIdx="2" presStyleCnt="4"/>
      <dgm:spPr/>
    </dgm:pt>
    <dgm:pt modelId="{790C2353-CC53-0940-B15A-FFB2BD8F1A8C}" type="pres">
      <dgm:prSet presAssocID="{A7925343-3526-47E4-8ECC-A5BDC5532638}" presName="horz1" presStyleCnt="0"/>
      <dgm:spPr/>
    </dgm:pt>
    <dgm:pt modelId="{48125824-E280-8B4C-9B38-12487F520986}" type="pres">
      <dgm:prSet presAssocID="{A7925343-3526-47E4-8ECC-A5BDC5532638}" presName="tx1" presStyleLbl="revTx" presStyleIdx="2" presStyleCnt="4"/>
      <dgm:spPr/>
    </dgm:pt>
    <dgm:pt modelId="{C74474CC-9770-7844-BF17-ECD74D15D173}" type="pres">
      <dgm:prSet presAssocID="{A7925343-3526-47E4-8ECC-A5BDC5532638}" presName="vert1" presStyleCnt="0"/>
      <dgm:spPr/>
    </dgm:pt>
    <dgm:pt modelId="{AC88662C-1DCD-644F-BBEA-0FED1187B9D8}" type="pres">
      <dgm:prSet presAssocID="{B4CC79B7-C317-46E2-8D0B-B1DB717AA541}" presName="thickLine" presStyleLbl="alignNode1" presStyleIdx="3" presStyleCnt="4"/>
      <dgm:spPr/>
    </dgm:pt>
    <dgm:pt modelId="{1B741CCF-C6C0-C844-908B-3D6DB50CD298}" type="pres">
      <dgm:prSet presAssocID="{B4CC79B7-C317-46E2-8D0B-B1DB717AA541}" presName="horz1" presStyleCnt="0"/>
      <dgm:spPr/>
    </dgm:pt>
    <dgm:pt modelId="{11274162-002F-254E-9623-918A9B742F8B}" type="pres">
      <dgm:prSet presAssocID="{B4CC79B7-C317-46E2-8D0B-B1DB717AA541}" presName="tx1" presStyleLbl="revTx" presStyleIdx="3" presStyleCnt="4"/>
      <dgm:spPr/>
    </dgm:pt>
    <dgm:pt modelId="{9B7D42E9-8F3F-4647-892B-8649D719CEF8}" type="pres">
      <dgm:prSet presAssocID="{B4CC79B7-C317-46E2-8D0B-B1DB717AA541}" presName="vert1" presStyleCnt="0"/>
      <dgm:spPr/>
    </dgm:pt>
  </dgm:ptLst>
  <dgm:cxnLst>
    <dgm:cxn modelId="{D95A9F2E-8C39-4CD4-AAC5-853DAE647CF5}" srcId="{8436DD38-53B6-4602-94A2-8C858DF13CE7}" destId="{01CA826A-AA94-4BB9-9ADE-215F32A8F440}" srcOrd="1" destOrd="0" parTransId="{BCB9E85E-88DF-4B7A-9D7B-51B738EC3064}" sibTransId="{32239521-2D68-45B7-BAF3-5A54D9B91B9D}"/>
    <dgm:cxn modelId="{24FF624B-016D-DE4B-A8E8-922D6972F408}" type="presOf" srcId="{01CA826A-AA94-4BB9-9ADE-215F32A8F440}" destId="{B8C7E9F9-A1CA-344A-84D2-432C47FC1DD9}" srcOrd="0" destOrd="0" presId="urn:microsoft.com/office/officeart/2008/layout/LinedList"/>
    <dgm:cxn modelId="{4BCA7356-189A-A846-9643-98A3014FF36F}" type="presOf" srcId="{DB5AB0F6-973F-4509-A1CB-1C981929A440}" destId="{39A721B0-874D-384E-9FDD-CF355FE03AB5}" srcOrd="0" destOrd="0" presId="urn:microsoft.com/office/officeart/2008/layout/LinedList"/>
    <dgm:cxn modelId="{2975B171-880E-D44E-9014-DAB59C64B5A3}" type="presOf" srcId="{B4CC79B7-C317-46E2-8D0B-B1DB717AA541}" destId="{11274162-002F-254E-9623-918A9B742F8B}" srcOrd="0" destOrd="0" presId="urn:microsoft.com/office/officeart/2008/layout/LinedList"/>
    <dgm:cxn modelId="{98A7858A-A08C-464E-A84F-AF286F85E988}" srcId="{8436DD38-53B6-4602-94A2-8C858DF13CE7}" destId="{DB5AB0F6-973F-4509-A1CB-1C981929A440}" srcOrd="0" destOrd="0" parTransId="{2C4DF63D-BB59-460D-B765-34B25E639AC5}" sibTransId="{82BA4191-0A40-43FE-BD3D-20495E94CBC2}"/>
    <dgm:cxn modelId="{E60350CD-B6E6-4C05-A826-1AFD99B3B6F4}" srcId="{8436DD38-53B6-4602-94A2-8C858DF13CE7}" destId="{A7925343-3526-47E4-8ECC-A5BDC5532638}" srcOrd="2" destOrd="0" parTransId="{C20E880B-F867-4142-A7B7-524F926E4429}" sibTransId="{EC928D00-D136-446B-91BD-2F9F8D492490}"/>
    <dgm:cxn modelId="{1C2986E8-475E-0B4E-82AF-3FF2B355294F}" type="presOf" srcId="{8436DD38-53B6-4602-94A2-8C858DF13CE7}" destId="{8BE346DA-10E4-3442-BAE6-BEEA730B14DB}" srcOrd="0" destOrd="0" presId="urn:microsoft.com/office/officeart/2008/layout/LinedList"/>
    <dgm:cxn modelId="{E00486E9-7596-4B43-AEED-B90D9D1688FD}" type="presOf" srcId="{A7925343-3526-47E4-8ECC-A5BDC5532638}" destId="{48125824-E280-8B4C-9B38-12487F520986}" srcOrd="0" destOrd="0" presId="urn:microsoft.com/office/officeart/2008/layout/LinedList"/>
    <dgm:cxn modelId="{CA595FF4-8622-4364-BDD2-F1EB949B80DB}" srcId="{8436DD38-53B6-4602-94A2-8C858DF13CE7}" destId="{B4CC79B7-C317-46E2-8D0B-B1DB717AA541}" srcOrd="3" destOrd="0" parTransId="{512FB22D-E76C-43CD-B59E-A2A664357D45}" sibTransId="{52758085-E6F9-49B5-8FA7-F3D290499288}"/>
    <dgm:cxn modelId="{AD32B47B-62EC-0544-A785-C60FA7D00E1C}" type="presParOf" srcId="{8BE346DA-10E4-3442-BAE6-BEEA730B14DB}" destId="{07B41802-9279-2C4D-8667-813647DD5958}" srcOrd="0" destOrd="0" presId="urn:microsoft.com/office/officeart/2008/layout/LinedList"/>
    <dgm:cxn modelId="{97BADA17-8602-8647-91CF-14A1E690F768}" type="presParOf" srcId="{8BE346DA-10E4-3442-BAE6-BEEA730B14DB}" destId="{CC5BDAF3-D15E-6748-A8BA-671F15126E79}" srcOrd="1" destOrd="0" presId="urn:microsoft.com/office/officeart/2008/layout/LinedList"/>
    <dgm:cxn modelId="{387EED0A-1AEF-4B4C-A469-2AC38ABB0DD1}" type="presParOf" srcId="{CC5BDAF3-D15E-6748-A8BA-671F15126E79}" destId="{39A721B0-874D-384E-9FDD-CF355FE03AB5}" srcOrd="0" destOrd="0" presId="urn:microsoft.com/office/officeart/2008/layout/LinedList"/>
    <dgm:cxn modelId="{465B6899-1E0F-1C4C-BA07-BD1F4AA52C09}" type="presParOf" srcId="{CC5BDAF3-D15E-6748-A8BA-671F15126E79}" destId="{A7476CC0-14DD-F349-8D8E-37248CB962AC}" srcOrd="1" destOrd="0" presId="urn:microsoft.com/office/officeart/2008/layout/LinedList"/>
    <dgm:cxn modelId="{E88124D5-2D10-2B49-923E-8CC566522460}" type="presParOf" srcId="{8BE346DA-10E4-3442-BAE6-BEEA730B14DB}" destId="{05FDC0BF-A5AE-C04C-A4C1-22E51B49352D}" srcOrd="2" destOrd="0" presId="urn:microsoft.com/office/officeart/2008/layout/LinedList"/>
    <dgm:cxn modelId="{B85BDF59-74C7-FE4F-BF75-490F49DAB1B9}" type="presParOf" srcId="{8BE346DA-10E4-3442-BAE6-BEEA730B14DB}" destId="{F03CA7C1-5CB5-4D42-90D9-E1A792399996}" srcOrd="3" destOrd="0" presId="urn:microsoft.com/office/officeart/2008/layout/LinedList"/>
    <dgm:cxn modelId="{55084A92-6BD0-FE42-B761-A153190765EC}" type="presParOf" srcId="{F03CA7C1-5CB5-4D42-90D9-E1A792399996}" destId="{B8C7E9F9-A1CA-344A-84D2-432C47FC1DD9}" srcOrd="0" destOrd="0" presId="urn:microsoft.com/office/officeart/2008/layout/LinedList"/>
    <dgm:cxn modelId="{26514EDE-CC1B-9D48-B959-36CB92C74F53}" type="presParOf" srcId="{F03CA7C1-5CB5-4D42-90D9-E1A792399996}" destId="{E13408D2-2E99-FD48-9F86-1C7656E35ADA}" srcOrd="1" destOrd="0" presId="urn:microsoft.com/office/officeart/2008/layout/LinedList"/>
    <dgm:cxn modelId="{6228BAD5-A41D-F141-8D33-0AD9E3BCA246}" type="presParOf" srcId="{8BE346DA-10E4-3442-BAE6-BEEA730B14DB}" destId="{4F8BBDD3-5FBC-AF4C-B586-C679DD5DD5E7}" srcOrd="4" destOrd="0" presId="urn:microsoft.com/office/officeart/2008/layout/LinedList"/>
    <dgm:cxn modelId="{861E237E-E3A1-B849-A329-1311956A899D}" type="presParOf" srcId="{8BE346DA-10E4-3442-BAE6-BEEA730B14DB}" destId="{790C2353-CC53-0940-B15A-FFB2BD8F1A8C}" srcOrd="5" destOrd="0" presId="urn:microsoft.com/office/officeart/2008/layout/LinedList"/>
    <dgm:cxn modelId="{D8DC8F53-B4D7-B641-AA1C-07505D439FC4}" type="presParOf" srcId="{790C2353-CC53-0940-B15A-FFB2BD8F1A8C}" destId="{48125824-E280-8B4C-9B38-12487F520986}" srcOrd="0" destOrd="0" presId="urn:microsoft.com/office/officeart/2008/layout/LinedList"/>
    <dgm:cxn modelId="{3C58D19D-3374-2C4D-A2DD-75A308956959}" type="presParOf" srcId="{790C2353-CC53-0940-B15A-FFB2BD8F1A8C}" destId="{C74474CC-9770-7844-BF17-ECD74D15D173}" srcOrd="1" destOrd="0" presId="urn:microsoft.com/office/officeart/2008/layout/LinedList"/>
    <dgm:cxn modelId="{26F52076-16D7-4141-BA60-1D37768F7849}" type="presParOf" srcId="{8BE346DA-10E4-3442-BAE6-BEEA730B14DB}" destId="{AC88662C-1DCD-644F-BBEA-0FED1187B9D8}" srcOrd="6" destOrd="0" presId="urn:microsoft.com/office/officeart/2008/layout/LinedList"/>
    <dgm:cxn modelId="{04A31F8B-4C64-DB42-9CA4-1146C8F86696}" type="presParOf" srcId="{8BE346DA-10E4-3442-BAE6-BEEA730B14DB}" destId="{1B741CCF-C6C0-C844-908B-3D6DB50CD298}" srcOrd="7" destOrd="0" presId="urn:microsoft.com/office/officeart/2008/layout/LinedList"/>
    <dgm:cxn modelId="{083A008C-BA78-904B-BC7C-7673FC044E47}" type="presParOf" srcId="{1B741CCF-C6C0-C844-908B-3D6DB50CD298}" destId="{11274162-002F-254E-9623-918A9B742F8B}" srcOrd="0" destOrd="0" presId="urn:microsoft.com/office/officeart/2008/layout/LinedList"/>
    <dgm:cxn modelId="{AAE08500-D1B4-0744-9BE0-C50F32ADC93F}" type="presParOf" srcId="{1B741CCF-C6C0-C844-908B-3D6DB50CD298}" destId="{9B7D42E9-8F3F-4647-892B-8649D719CEF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D1EA47-0145-4C64-A88B-92E1A81563F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A4A1502-7B04-4C9E-87C0-45361E7A970C}">
      <dgm:prSet/>
      <dgm:spPr/>
      <dgm:t>
        <a:bodyPr/>
        <a:lstStyle/>
        <a:p>
          <a:r>
            <a:rPr lang="en-US"/>
            <a:t>De </a:t>
          </a:r>
          <a:r>
            <a:rPr lang="en-US" err="1"/>
            <a:t>värderingar</a:t>
          </a:r>
          <a:r>
            <a:rPr lang="en-US"/>
            <a:t> vi </a:t>
          </a:r>
          <a:r>
            <a:rPr lang="en-US" err="1"/>
            <a:t>har</a:t>
          </a:r>
          <a:r>
            <a:rPr lang="en-US"/>
            <a:t>, till </a:t>
          </a:r>
          <a:r>
            <a:rPr lang="en-US" err="1"/>
            <a:t>exempel</a:t>
          </a:r>
          <a:r>
            <a:rPr lang="en-US"/>
            <a:t> </a:t>
          </a:r>
          <a:r>
            <a:rPr lang="en-US" err="1"/>
            <a:t>inför</a:t>
          </a:r>
          <a:r>
            <a:rPr lang="en-US"/>
            <a:t> </a:t>
          </a:r>
          <a:r>
            <a:rPr lang="en-US" err="1"/>
            <a:t>en</a:t>
          </a:r>
          <a:r>
            <a:rPr lang="en-US"/>
            <a:t> </a:t>
          </a:r>
          <a:r>
            <a:rPr lang="en-US" err="1"/>
            <a:t>viss</a:t>
          </a:r>
          <a:r>
            <a:rPr lang="en-US"/>
            <a:t> situation, </a:t>
          </a:r>
          <a:r>
            <a:rPr lang="en-US" err="1"/>
            <a:t>formar</a:t>
          </a:r>
          <a:r>
            <a:rPr lang="en-US"/>
            <a:t> </a:t>
          </a:r>
          <a:r>
            <a:rPr lang="en-US" err="1"/>
            <a:t>en</a:t>
          </a:r>
          <a:r>
            <a:rPr lang="en-US"/>
            <a:t> </a:t>
          </a:r>
          <a:r>
            <a:rPr lang="en-US" err="1"/>
            <a:t>attityd</a:t>
          </a:r>
          <a:r>
            <a:rPr lang="en-US"/>
            <a:t> </a:t>
          </a:r>
          <a:r>
            <a:rPr lang="en-US" err="1"/>
            <a:t>som</a:t>
          </a:r>
          <a:r>
            <a:rPr lang="en-US"/>
            <a:t> </a:t>
          </a:r>
          <a:r>
            <a:rPr lang="en-US" err="1"/>
            <a:t>i</a:t>
          </a:r>
          <a:r>
            <a:rPr lang="en-US"/>
            <a:t> sin tur </a:t>
          </a:r>
          <a:r>
            <a:rPr lang="en-US" err="1"/>
            <a:t>bygger</a:t>
          </a:r>
          <a:r>
            <a:rPr lang="en-US"/>
            <a:t> </a:t>
          </a:r>
          <a:r>
            <a:rPr lang="en-US" err="1"/>
            <a:t>upp</a:t>
          </a:r>
          <a:r>
            <a:rPr lang="en-US"/>
            <a:t> </a:t>
          </a:r>
          <a:r>
            <a:rPr lang="en-US" err="1"/>
            <a:t>en</a:t>
          </a:r>
          <a:r>
            <a:rPr lang="en-US"/>
            <a:t> </a:t>
          </a:r>
          <a:r>
            <a:rPr lang="en-US" err="1"/>
            <a:t>bestämd</a:t>
          </a:r>
          <a:r>
            <a:rPr lang="en-US"/>
            <a:t> </a:t>
          </a:r>
          <a:r>
            <a:rPr lang="en-US" err="1"/>
            <a:t>åsikt</a:t>
          </a:r>
          <a:r>
            <a:rPr lang="en-US"/>
            <a:t>. </a:t>
          </a:r>
        </a:p>
      </dgm:t>
    </dgm:pt>
    <dgm:pt modelId="{860DB6B4-3318-4B11-A6A4-458F39E18308}" type="parTrans" cxnId="{34C6BC53-671A-4B1A-9DA8-F3F3E28777BA}">
      <dgm:prSet/>
      <dgm:spPr/>
      <dgm:t>
        <a:bodyPr/>
        <a:lstStyle/>
        <a:p>
          <a:endParaRPr lang="en-US"/>
        </a:p>
      </dgm:t>
    </dgm:pt>
    <dgm:pt modelId="{348EA205-A8B0-48BB-B832-BDAA4986A69A}" type="sibTrans" cxnId="{34C6BC53-671A-4B1A-9DA8-F3F3E28777BA}">
      <dgm:prSet/>
      <dgm:spPr/>
      <dgm:t>
        <a:bodyPr/>
        <a:lstStyle/>
        <a:p>
          <a:endParaRPr lang="en-US"/>
        </a:p>
      </dgm:t>
    </dgm:pt>
    <dgm:pt modelId="{FB49B617-C09E-4205-9F99-2016AF379A99}">
      <dgm:prSet/>
      <dgm:spPr/>
      <dgm:t>
        <a:bodyPr/>
        <a:lstStyle/>
        <a:p>
          <a:r>
            <a:rPr lang="en-US"/>
            <a:t>Följden blir att vi också kommer att bete oss på ett bestämt sätt i denna situation. </a:t>
          </a:r>
        </a:p>
      </dgm:t>
    </dgm:pt>
    <dgm:pt modelId="{E4D99744-F2AB-48CE-90F8-73FA8D03C906}" type="parTrans" cxnId="{3AFFAD69-1D4B-48F2-B22D-CF87867C7254}">
      <dgm:prSet/>
      <dgm:spPr/>
      <dgm:t>
        <a:bodyPr/>
        <a:lstStyle/>
        <a:p>
          <a:endParaRPr lang="en-US"/>
        </a:p>
      </dgm:t>
    </dgm:pt>
    <dgm:pt modelId="{9355767F-9CD5-437E-907B-3AD7A865BA09}" type="sibTrans" cxnId="{3AFFAD69-1D4B-48F2-B22D-CF87867C7254}">
      <dgm:prSet/>
      <dgm:spPr/>
      <dgm:t>
        <a:bodyPr/>
        <a:lstStyle/>
        <a:p>
          <a:endParaRPr lang="en-US"/>
        </a:p>
      </dgm:t>
    </dgm:pt>
    <dgm:pt modelId="{A220775A-46F9-4C2D-B88D-F7EC95E0E1C0}">
      <dgm:prSet/>
      <dgm:spPr/>
      <dgm:t>
        <a:bodyPr/>
        <a:lstStyle/>
        <a:p>
          <a:r>
            <a:rPr lang="en-US"/>
            <a:t>De här fyra begreppen – värdering, attityd, åsikt och beteende – hänger tätt samman, vilket framgår av följande figur:</a:t>
          </a:r>
        </a:p>
      </dgm:t>
    </dgm:pt>
    <dgm:pt modelId="{CF6F5759-04A2-4830-BBD8-BB0A758641BC}" type="parTrans" cxnId="{101D2EB3-7852-46F5-A601-98064FDC082D}">
      <dgm:prSet/>
      <dgm:spPr/>
      <dgm:t>
        <a:bodyPr/>
        <a:lstStyle/>
        <a:p>
          <a:endParaRPr lang="en-US"/>
        </a:p>
      </dgm:t>
    </dgm:pt>
    <dgm:pt modelId="{B7DAB042-0D2D-4B91-B016-CB7427C0019C}" type="sibTrans" cxnId="{101D2EB3-7852-46F5-A601-98064FDC082D}">
      <dgm:prSet/>
      <dgm:spPr/>
      <dgm:t>
        <a:bodyPr/>
        <a:lstStyle/>
        <a:p>
          <a:endParaRPr lang="en-US"/>
        </a:p>
      </dgm:t>
    </dgm:pt>
    <dgm:pt modelId="{A9B709B7-91AB-9846-9A9E-AFB20E2CBBAF}" type="pres">
      <dgm:prSet presAssocID="{11D1EA47-0145-4C64-A88B-92E1A81563F2}" presName="vert0" presStyleCnt="0">
        <dgm:presLayoutVars>
          <dgm:dir/>
          <dgm:animOne val="branch"/>
          <dgm:animLvl val="lvl"/>
        </dgm:presLayoutVars>
      </dgm:prSet>
      <dgm:spPr/>
    </dgm:pt>
    <dgm:pt modelId="{5D4AF01A-4FD3-8C4C-AE4E-1747353D0AC3}" type="pres">
      <dgm:prSet presAssocID="{2A4A1502-7B04-4C9E-87C0-45361E7A970C}" presName="thickLine" presStyleLbl="alignNode1" presStyleIdx="0" presStyleCnt="3"/>
      <dgm:spPr/>
    </dgm:pt>
    <dgm:pt modelId="{74F226F8-70B3-694F-95E6-8BD2F14B8709}" type="pres">
      <dgm:prSet presAssocID="{2A4A1502-7B04-4C9E-87C0-45361E7A970C}" presName="horz1" presStyleCnt="0"/>
      <dgm:spPr/>
    </dgm:pt>
    <dgm:pt modelId="{AEA70DC4-2AE9-1E4D-A851-C67809FBB6B6}" type="pres">
      <dgm:prSet presAssocID="{2A4A1502-7B04-4C9E-87C0-45361E7A970C}" presName="tx1" presStyleLbl="revTx" presStyleIdx="0" presStyleCnt="3"/>
      <dgm:spPr/>
    </dgm:pt>
    <dgm:pt modelId="{A1489C4D-5914-6540-8FBC-C2CA349A16BA}" type="pres">
      <dgm:prSet presAssocID="{2A4A1502-7B04-4C9E-87C0-45361E7A970C}" presName="vert1" presStyleCnt="0"/>
      <dgm:spPr/>
    </dgm:pt>
    <dgm:pt modelId="{9081F73E-A1C6-674B-BBB7-8B442BABB8FF}" type="pres">
      <dgm:prSet presAssocID="{FB49B617-C09E-4205-9F99-2016AF379A99}" presName="thickLine" presStyleLbl="alignNode1" presStyleIdx="1" presStyleCnt="3"/>
      <dgm:spPr/>
    </dgm:pt>
    <dgm:pt modelId="{B255B0CB-AF9D-9B46-BA5E-7A0459D19CE2}" type="pres">
      <dgm:prSet presAssocID="{FB49B617-C09E-4205-9F99-2016AF379A99}" presName="horz1" presStyleCnt="0"/>
      <dgm:spPr/>
    </dgm:pt>
    <dgm:pt modelId="{B038C1A0-CD89-3F4B-A2FA-023DDD708DC1}" type="pres">
      <dgm:prSet presAssocID="{FB49B617-C09E-4205-9F99-2016AF379A99}" presName="tx1" presStyleLbl="revTx" presStyleIdx="1" presStyleCnt="3"/>
      <dgm:spPr/>
    </dgm:pt>
    <dgm:pt modelId="{9394D803-87AC-EA4E-BB35-D3BCF60015AE}" type="pres">
      <dgm:prSet presAssocID="{FB49B617-C09E-4205-9F99-2016AF379A99}" presName="vert1" presStyleCnt="0"/>
      <dgm:spPr/>
    </dgm:pt>
    <dgm:pt modelId="{CAAFAB6A-EE4D-7F47-981B-71EE270E47C7}" type="pres">
      <dgm:prSet presAssocID="{A220775A-46F9-4C2D-B88D-F7EC95E0E1C0}" presName="thickLine" presStyleLbl="alignNode1" presStyleIdx="2" presStyleCnt="3"/>
      <dgm:spPr/>
    </dgm:pt>
    <dgm:pt modelId="{54EEB4B2-6BB5-DD4A-8641-717D3A4F4DB3}" type="pres">
      <dgm:prSet presAssocID="{A220775A-46F9-4C2D-B88D-F7EC95E0E1C0}" presName="horz1" presStyleCnt="0"/>
      <dgm:spPr/>
    </dgm:pt>
    <dgm:pt modelId="{FCE2B434-2DB7-F446-9397-FDFA881B253F}" type="pres">
      <dgm:prSet presAssocID="{A220775A-46F9-4C2D-B88D-F7EC95E0E1C0}" presName="tx1" presStyleLbl="revTx" presStyleIdx="2" presStyleCnt="3"/>
      <dgm:spPr/>
    </dgm:pt>
    <dgm:pt modelId="{155FF3F0-556F-754D-949E-FD4701B02F25}" type="pres">
      <dgm:prSet presAssocID="{A220775A-46F9-4C2D-B88D-F7EC95E0E1C0}" presName="vert1" presStyleCnt="0"/>
      <dgm:spPr/>
    </dgm:pt>
  </dgm:ptLst>
  <dgm:cxnLst>
    <dgm:cxn modelId="{F347BA0E-9E9C-D644-864C-8595C75141B0}" type="presOf" srcId="{2A4A1502-7B04-4C9E-87C0-45361E7A970C}" destId="{AEA70DC4-2AE9-1E4D-A851-C67809FBB6B6}" srcOrd="0" destOrd="0" presId="urn:microsoft.com/office/officeart/2008/layout/LinedList"/>
    <dgm:cxn modelId="{34C6BC53-671A-4B1A-9DA8-F3F3E28777BA}" srcId="{11D1EA47-0145-4C64-A88B-92E1A81563F2}" destId="{2A4A1502-7B04-4C9E-87C0-45361E7A970C}" srcOrd="0" destOrd="0" parTransId="{860DB6B4-3318-4B11-A6A4-458F39E18308}" sibTransId="{348EA205-A8B0-48BB-B832-BDAA4986A69A}"/>
    <dgm:cxn modelId="{FF6B7359-0A85-054A-B473-6040EE979936}" type="presOf" srcId="{A220775A-46F9-4C2D-B88D-F7EC95E0E1C0}" destId="{FCE2B434-2DB7-F446-9397-FDFA881B253F}" srcOrd="0" destOrd="0" presId="urn:microsoft.com/office/officeart/2008/layout/LinedList"/>
    <dgm:cxn modelId="{3AFFAD69-1D4B-48F2-B22D-CF87867C7254}" srcId="{11D1EA47-0145-4C64-A88B-92E1A81563F2}" destId="{FB49B617-C09E-4205-9F99-2016AF379A99}" srcOrd="1" destOrd="0" parTransId="{E4D99744-F2AB-48CE-90F8-73FA8D03C906}" sibTransId="{9355767F-9CD5-437E-907B-3AD7A865BA09}"/>
    <dgm:cxn modelId="{101D2EB3-7852-46F5-A601-98064FDC082D}" srcId="{11D1EA47-0145-4C64-A88B-92E1A81563F2}" destId="{A220775A-46F9-4C2D-B88D-F7EC95E0E1C0}" srcOrd="2" destOrd="0" parTransId="{CF6F5759-04A2-4830-BBD8-BB0A758641BC}" sibTransId="{B7DAB042-0D2D-4B91-B016-CB7427C0019C}"/>
    <dgm:cxn modelId="{9B2344C8-DF48-FB41-8314-28F1482F92B4}" type="presOf" srcId="{FB49B617-C09E-4205-9F99-2016AF379A99}" destId="{B038C1A0-CD89-3F4B-A2FA-023DDD708DC1}" srcOrd="0" destOrd="0" presId="urn:microsoft.com/office/officeart/2008/layout/LinedList"/>
    <dgm:cxn modelId="{728C2CD6-0971-7B48-A0F1-118C9A6A41E5}" type="presOf" srcId="{11D1EA47-0145-4C64-A88B-92E1A81563F2}" destId="{A9B709B7-91AB-9846-9A9E-AFB20E2CBBAF}" srcOrd="0" destOrd="0" presId="urn:microsoft.com/office/officeart/2008/layout/LinedList"/>
    <dgm:cxn modelId="{8A7095C3-FCB4-3342-AC42-A3F770240E57}" type="presParOf" srcId="{A9B709B7-91AB-9846-9A9E-AFB20E2CBBAF}" destId="{5D4AF01A-4FD3-8C4C-AE4E-1747353D0AC3}" srcOrd="0" destOrd="0" presId="urn:microsoft.com/office/officeart/2008/layout/LinedList"/>
    <dgm:cxn modelId="{211C2AE9-B261-6841-BC35-241906BDEC2F}" type="presParOf" srcId="{A9B709B7-91AB-9846-9A9E-AFB20E2CBBAF}" destId="{74F226F8-70B3-694F-95E6-8BD2F14B8709}" srcOrd="1" destOrd="0" presId="urn:microsoft.com/office/officeart/2008/layout/LinedList"/>
    <dgm:cxn modelId="{0772EBCB-F473-1242-9BDD-A77ED5899249}" type="presParOf" srcId="{74F226F8-70B3-694F-95E6-8BD2F14B8709}" destId="{AEA70DC4-2AE9-1E4D-A851-C67809FBB6B6}" srcOrd="0" destOrd="0" presId="urn:microsoft.com/office/officeart/2008/layout/LinedList"/>
    <dgm:cxn modelId="{11A97C64-E493-0343-AABB-13DAA7EB5B54}" type="presParOf" srcId="{74F226F8-70B3-694F-95E6-8BD2F14B8709}" destId="{A1489C4D-5914-6540-8FBC-C2CA349A16BA}" srcOrd="1" destOrd="0" presId="urn:microsoft.com/office/officeart/2008/layout/LinedList"/>
    <dgm:cxn modelId="{BF56286C-4131-A245-8257-415B67D32844}" type="presParOf" srcId="{A9B709B7-91AB-9846-9A9E-AFB20E2CBBAF}" destId="{9081F73E-A1C6-674B-BBB7-8B442BABB8FF}" srcOrd="2" destOrd="0" presId="urn:microsoft.com/office/officeart/2008/layout/LinedList"/>
    <dgm:cxn modelId="{854E4758-4AAB-1443-9266-25077BF4573D}" type="presParOf" srcId="{A9B709B7-91AB-9846-9A9E-AFB20E2CBBAF}" destId="{B255B0CB-AF9D-9B46-BA5E-7A0459D19CE2}" srcOrd="3" destOrd="0" presId="urn:microsoft.com/office/officeart/2008/layout/LinedList"/>
    <dgm:cxn modelId="{5222BCD5-E237-A845-A211-048A8EB2C416}" type="presParOf" srcId="{B255B0CB-AF9D-9B46-BA5E-7A0459D19CE2}" destId="{B038C1A0-CD89-3F4B-A2FA-023DDD708DC1}" srcOrd="0" destOrd="0" presId="urn:microsoft.com/office/officeart/2008/layout/LinedList"/>
    <dgm:cxn modelId="{7870F42D-93B7-594D-8B98-F42B798351AE}" type="presParOf" srcId="{B255B0CB-AF9D-9B46-BA5E-7A0459D19CE2}" destId="{9394D803-87AC-EA4E-BB35-D3BCF60015AE}" srcOrd="1" destOrd="0" presId="urn:microsoft.com/office/officeart/2008/layout/LinedList"/>
    <dgm:cxn modelId="{DDC360C9-BFE7-504A-967B-31792B916824}" type="presParOf" srcId="{A9B709B7-91AB-9846-9A9E-AFB20E2CBBAF}" destId="{CAAFAB6A-EE4D-7F47-981B-71EE270E47C7}" srcOrd="4" destOrd="0" presId="urn:microsoft.com/office/officeart/2008/layout/LinedList"/>
    <dgm:cxn modelId="{6525C7A2-D36B-CE42-AD8F-8C45AA318294}" type="presParOf" srcId="{A9B709B7-91AB-9846-9A9E-AFB20E2CBBAF}" destId="{54EEB4B2-6BB5-DD4A-8641-717D3A4F4DB3}" srcOrd="5" destOrd="0" presId="urn:microsoft.com/office/officeart/2008/layout/LinedList"/>
    <dgm:cxn modelId="{BD0C1F16-80D4-8D43-A173-7A877FF912D4}" type="presParOf" srcId="{54EEB4B2-6BB5-DD4A-8641-717D3A4F4DB3}" destId="{FCE2B434-2DB7-F446-9397-FDFA881B253F}" srcOrd="0" destOrd="0" presId="urn:microsoft.com/office/officeart/2008/layout/LinedList"/>
    <dgm:cxn modelId="{B7AB6504-2794-2E4C-93E2-AFD328928AA3}" type="presParOf" srcId="{54EEB4B2-6BB5-DD4A-8641-717D3A4F4DB3}" destId="{155FF3F0-556F-754D-949E-FD4701B02F2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DFD1FE-356D-45FC-A057-34BA8CC86A0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sv-SE"/>
        </a:p>
      </dgm:t>
    </dgm:pt>
    <dgm:pt modelId="{ACB17CB8-2A56-4581-B719-57398D4246B9}">
      <dgm:prSet phldrT="[Text]" custT="1"/>
      <dgm:spPr>
        <a:solidFill>
          <a:schemeClr val="accent5">
            <a:lumMod val="40000"/>
            <a:lumOff val="60000"/>
          </a:schemeClr>
        </a:solidFill>
        <a:ln>
          <a:solidFill>
            <a:schemeClr val="accent5"/>
          </a:solidFill>
        </a:ln>
      </dgm:spPr>
      <dgm:t>
        <a:bodyPr/>
        <a:lstStyle/>
        <a:p>
          <a:r>
            <a:rPr lang="sv-SE" sz="1800">
              <a:solidFill>
                <a:schemeClr val="accent4">
                  <a:lumMod val="50000"/>
                </a:schemeClr>
              </a:solidFill>
            </a:rPr>
            <a:t>3 – </a:t>
          </a:r>
          <a:r>
            <a:rPr lang="sv-SE" sz="1800" b="1">
              <a:solidFill>
                <a:schemeClr val="accent4">
                  <a:lumMod val="50000"/>
                </a:schemeClr>
              </a:solidFill>
            </a:rPr>
            <a:t>GLOBALT/EMPATISKT LYSSNANDE: </a:t>
          </a:r>
        </a:p>
        <a:p>
          <a:r>
            <a:rPr lang="sv-SE" sz="1800">
              <a:solidFill>
                <a:schemeClr val="accent4">
                  <a:lumMod val="50000"/>
                </a:schemeClr>
              </a:solidFill>
            </a:rPr>
            <a:t>Fokus är på den andra personen och vad han/hon känner. I nivå 3 lyssnar ”globalt” även på det som inte sägs. Du kopplar in alla sinnen. Du är uppmärksam på signaler och kroppsspråk.</a:t>
          </a:r>
        </a:p>
      </dgm:t>
    </dgm:pt>
    <dgm:pt modelId="{E628FB37-3F7F-4155-858C-C08186AAAA5A}" type="parTrans" cxnId="{AB73BFED-D986-43CF-BDE9-641821C175CE}">
      <dgm:prSet/>
      <dgm:spPr/>
      <dgm:t>
        <a:bodyPr/>
        <a:lstStyle/>
        <a:p>
          <a:endParaRPr lang="sv-SE"/>
        </a:p>
      </dgm:t>
    </dgm:pt>
    <dgm:pt modelId="{8B09F3AE-21E8-483B-A00E-4DC75FB1601D}" type="sibTrans" cxnId="{AB73BFED-D986-43CF-BDE9-641821C175CE}">
      <dgm:prSet/>
      <dgm:spPr/>
      <dgm:t>
        <a:bodyPr/>
        <a:lstStyle/>
        <a:p>
          <a:endParaRPr lang="sv-SE"/>
        </a:p>
      </dgm:t>
    </dgm:pt>
    <dgm:pt modelId="{E311C4AE-E311-482F-9850-2C0E756D8DFB}">
      <dgm:prSet phldrT="[Text]" custT="1"/>
      <dgm:spPr>
        <a:solidFill>
          <a:schemeClr val="accent1">
            <a:lumMod val="40000"/>
            <a:lumOff val="60000"/>
          </a:schemeClr>
        </a:solidFill>
      </dgm:spPr>
      <dgm:t>
        <a:bodyPr/>
        <a:lstStyle/>
        <a:p>
          <a:r>
            <a:rPr lang="sv-SE" sz="1800">
              <a:solidFill>
                <a:schemeClr val="accent4">
                  <a:lumMod val="50000"/>
                </a:schemeClr>
              </a:solidFill>
            </a:rPr>
            <a:t>2 – </a:t>
          </a:r>
          <a:r>
            <a:rPr lang="sv-SE" sz="1800" b="1">
              <a:solidFill>
                <a:schemeClr val="accent4">
                  <a:lumMod val="50000"/>
                </a:schemeClr>
              </a:solidFill>
            </a:rPr>
            <a:t>FOKUSERAT LYSSNANDE:  </a:t>
          </a:r>
        </a:p>
        <a:p>
          <a:r>
            <a:rPr lang="sv-SE" sz="1800">
              <a:solidFill>
                <a:schemeClr val="accent4">
                  <a:lumMod val="50000"/>
                </a:schemeClr>
              </a:solidFill>
            </a:rPr>
            <a:t>Fokus är på den andra personen och på vad detta betyder för honom/henne. Du är fördomsfri och lyssnar utan att distraheras.</a:t>
          </a:r>
        </a:p>
      </dgm:t>
    </dgm:pt>
    <dgm:pt modelId="{D21829A9-9D67-4B87-BE83-D114FBD56617}" type="parTrans" cxnId="{306829CB-4304-44FD-8B05-008E9D86DD81}">
      <dgm:prSet/>
      <dgm:spPr/>
      <dgm:t>
        <a:bodyPr/>
        <a:lstStyle/>
        <a:p>
          <a:endParaRPr lang="sv-SE"/>
        </a:p>
      </dgm:t>
    </dgm:pt>
    <dgm:pt modelId="{177D218D-487F-4DDB-BC84-2B28ABC8B094}" type="sibTrans" cxnId="{306829CB-4304-44FD-8B05-008E9D86DD81}">
      <dgm:prSet/>
      <dgm:spPr/>
      <dgm:t>
        <a:bodyPr/>
        <a:lstStyle/>
        <a:p>
          <a:endParaRPr lang="sv-SE"/>
        </a:p>
      </dgm:t>
    </dgm:pt>
    <dgm:pt modelId="{3BF30DAF-F75C-4BC4-8943-C43DE7ED2B2B}">
      <dgm:prSet phldrT="[Text]" custT="1"/>
      <dgm:spPr>
        <a:solidFill>
          <a:schemeClr val="accent4">
            <a:lumMod val="20000"/>
            <a:lumOff val="80000"/>
          </a:schemeClr>
        </a:solidFill>
        <a:ln>
          <a:solidFill>
            <a:schemeClr val="accent4">
              <a:lumMod val="60000"/>
              <a:lumOff val="40000"/>
            </a:schemeClr>
          </a:solidFill>
        </a:ln>
      </dgm:spPr>
      <dgm:t>
        <a:bodyPr/>
        <a:lstStyle/>
        <a:p>
          <a:r>
            <a:rPr lang="sv-SE" sz="1800" b="1">
              <a:solidFill>
                <a:schemeClr val="accent4">
                  <a:lumMod val="50000"/>
                </a:schemeClr>
              </a:solidFill>
            </a:rPr>
            <a:t>1 –  REAKTIVT LYSSNANDE: </a:t>
          </a:r>
        </a:p>
        <a:p>
          <a:r>
            <a:rPr lang="sv-SE" sz="1800">
              <a:solidFill>
                <a:schemeClr val="accent4">
                  <a:lumMod val="50000"/>
                </a:schemeClr>
              </a:solidFill>
            </a:rPr>
            <a:t>Fokus är på dig själv, inte på den andra. Du tolkar det du hör och reflekterar över hur det berör dig. Vanligt i vardagligt lyssnande. </a:t>
          </a:r>
        </a:p>
      </dgm:t>
    </dgm:pt>
    <dgm:pt modelId="{0DAAA201-992E-4034-85A3-68EF01BC6845}" type="parTrans" cxnId="{78B036BA-9886-4D8F-9F51-A62ABD2C6378}">
      <dgm:prSet/>
      <dgm:spPr/>
      <dgm:t>
        <a:bodyPr/>
        <a:lstStyle/>
        <a:p>
          <a:endParaRPr lang="sv-SE"/>
        </a:p>
      </dgm:t>
    </dgm:pt>
    <dgm:pt modelId="{C3EF12BA-E37C-4CB5-8A70-C946B9D33628}" type="sibTrans" cxnId="{78B036BA-9886-4D8F-9F51-A62ABD2C6378}">
      <dgm:prSet/>
      <dgm:spPr/>
      <dgm:t>
        <a:bodyPr/>
        <a:lstStyle/>
        <a:p>
          <a:endParaRPr lang="sv-SE"/>
        </a:p>
      </dgm:t>
    </dgm:pt>
    <dgm:pt modelId="{57127AFD-A911-4B44-9C70-ACABF30742DA}">
      <dgm:prSet phldrT="[Text]" custT="1"/>
      <dgm:spPr>
        <a:solidFill>
          <a:schemeClr val="accent1">
            <a:lumMod val="40000"/>
            <a:lumOff val="60000"/>
          </a:schemeClr>
        </a:solidFill>
        <a:ln>
          <a:solidFill>
            <a:schemeClr val="accent3"/>
          </a:solidFill>
        </a:ln>
      </dgm:spPr>
      <dgm:t>
        <a:bodyPr/>
        <a:lstStyle/>
        <a:p>
          <a:r>
            <a:rPr lang="sv-SE" sz="1800" b="1">
              <a:solidFill>
                <a:schemeClr val="accent4">
                  <a:lumMod val="50000"/>
                </a:schemeClr>
              </a:solidFill>
            </a:rPr>
            <a:t>0 – Du lyssnar inte. </a:t>
          </a:r>
        </a:p>
        <a:p>
          <a:r>
            <a:rPr lang="sv-SE" sz="1800">
              <a:solidFill>
                <a:schemeClr val="accent4">
                  <a:lumMod val="50000"/>
                </a:schemeClr>
              </a:solidFill>
            </a:rPr>
            <a:t>Du tänker kanske på vad du själv ska säga härnäst, eller så fokuserar du på något helt annat som inte rör samtalet, samtidigt.. </a:t>
          </a:r>
        </a:p>
      </dgm:t>
    </dgm:pt>
    <dgm:pt modelId="{B2CDF859-88A7-4422-BE88-36801EA8CD1E}" type="parTrans" cxnId="{FF9B44B6-68E7-42C4-A030-CF4945C5C4D8}">
      <dgm:prSet/>
      <dgm:spPr/>
      <dgm:t>
        <a:bodyPr/>
        <a:lstStyle/>
        <a:p>
          <a:endParaRPr lang="sv-SE"/>
        </a:p>
      </dgm:t>
    </dgm:pt>
    <dgm:pt modelId="{1AD7C8DB-E631-4DE1-899C-1BF085CC6767}" type="sibTrans" cxnId="{FF9B44B6-68E7-42C4-A030-CF4945C5C4D8}">
      <dgm:prSet/>
      <dgm:spPr/>
      <dgm:t>
        <a:bodyPr/>
        <a:lstStyle/>
        <a:p>
          <a:endParaRPr lang="sv-SE"/>
        </a:p>
      </dgm:t>
    </dgm:pt>
    <dgm:pt modelId="{85A95BD6-6970-4415-8BD7-625840360BCF}" type="pres">
      <dgm:prSet presAssocID="{FBDFD1FE-356D-45FC-A057-34BA8CC86A09}" presName="Name0" presStyleCnt="0">
        <dgm:presLayoutVars>
          <dgm:chMax val="7"/>
          <dgm:chPref val="7"/>
          <dgm:dir/>
        </dgm:presLayoutVars>
      </dgm:prSet>
      <dgm:spPr/>
    </dgm:pt>
    <dgm:pt modelId="{F20B64A4-9997-4829-B3E1-B6BE301FE9A8}" type="pres">
      <dgm:prSet presAssocID="{FBDFD1FE-356D-45FC-A057-34BA8CC86A09}" presName="Name1" presStyleCnt="0"/>
      <dgm:spPr/>
    </dgm:pt>
    <dgm:pt modelId="{1C68E710-E084-41B1-A7A4-0F5B49A8444A}" type="pres">
      <dgm:prSet presAssocID="{FBDFD1FE-356D-45FC-A057-34BA8CC86A09}" presName="cycle" presStyleCnt="0"/>
      <dgm:spPr/>
    </dgm:pt>
    <dgm:pt modelId="{A8D79773-32D6-42C6-87D3-4CD605E806F2}" type="pres">
      <dgm:prSet presAssocID="{FBDFD1FE-356D-45FC-A057-34BA8CC86A09}" presName="srcNode" presStyleLbl="node1" presStyleIdx="0" presStyleCnt="4"/>
      <dgm:spPr/>
    </dgm:pt>
    <dgm:pt modelId="{4BA4D756-34C0-4603-8913-BDBE48F9D1A4}" type="pres">
      <dgm:prSet presAssocID="{FBDFD1FE-356D-45FC-A057-34BA8CC86A09}" presName="conn" presStyleLbl="parChTrans1D2" presStyleIdx="0" presStyleCnt="1"/>
      <dgm:spPr/>
    </dgm:pt>
    <dgm:pt modelId="{0FF96939-EF3C-4C5F-89F2-B13BB2933256}" type="pres">
      <dgm:prSet presAssocID="{FBDFD1FE-356D-45FC-A057-34BA8CC86A09}" presName="extraNode" presStyleLbl="node1" presStyleIdx="0" presStyleCnt="4"/>
      <dgm:spPr/>
    </dgm:pt>
    <dgm:pt modelId="{FA442751-F6CB-463B-8D79-E17118E76310}" type="pres">
      <dgm:prSet presAssocID="{FBDFD1FE-356D-45FC-A057-34BA8CC86A09}" presName="dstNode" presStyleLbl="node1" presStyleIdx="0" presStyleCnt="4"/>
      <dgm:spPr/>
    </dgm:pt>
    <dgm:pt modelId="{F87DECCA-3590-479E-8D8A-801AFEF9C66E}" type="pres">
      <dgm:prSet presAssocID="{ACB17CB8-2A56-4581-B719-57398D4246B9}" presName="text_1" presStyleLbl="node1" presStyleIdx="0" presStyleCnt="4" custScaleY="153247">
        <dgm:presLayoutVars>
          <dgm:bulletEnabled val="1"/>
        </dgm:presLayoutVars>
      </dgm:prSet>
      <dgm:spPr/>
    </dgm:pt>
    <dgm:pt modelId="{F1803320-5F2C-4783-8A27-E02A20891038}" type="pres">
      <dgm:prSet presAssocID="{ACB17CB8-2A56-4581-B719-57398D4246B9}" presName="accent_1" presStyleCnt="0"/>
      <dgm:spPr/>
    </dgm:pt>
    <dgm:pt modelId="{394ACF92-8059-4C29-8420-70BA05C5045D}" type="pres">
      <dgm:prSet presAssocID="{ACB17CB8-2A56-4581-B719-57398D4246B9}" presName="accentRepeatNode" presStyleLbl="solidFgAcc1" presStyleIdx="0" presStyleCnt="4"/>
      <dgm:spPr/>
    </dgm:pt>
    <dgm:pt modelId="{1C5595A2-6382-40DB-9386-AC2D0DFE94E3}" type="pres">
      <dgm:prSet presAssocID="{E311C4AE-E311-482F-9850-2C0E756D8DFB}" presName="text_2" presStyleLbl="node1" presStyleIdx="1" presStyleCnt="4" custScaleY="146814" custLinFactNeighborX="-59" custLinFactNeighborY="1614">
        <dgm:presLayoutVars>
          <dgm:bulletEnabled val="1"/>
        </dgm:presLayoutVars>
      </dgm:prSet>
      <dgm:spPr/>
    </dgm:pt>
    <dgm:pt modelId="{0179ACF4-5F60-4A61-8175-1715AED72716}" type="pres">
      <dgm:prSet presAssocID="{E311C4AE-E311-482F-9850-2C0E756D8DFB}" presName="accent_2" presStyleCnt="0"/>
      <dgm:spPr/>
    </dgm:pt>
    <dgm:pt modelId="{82FC35D5-1198-4433-9EBA-B0A31404ACBF}" type="pres">
      <dgm:prSet presAssocID="{E311C4AE-E311-482F-9850-2C0E756D8DFB}" presName="accentRepeatNode" presStyleLbl="solidFgAcc1" presStyleIdx="1" presStyleCnt="4"/>
      <dgm:spPr/>
    </dgm:pt>
    <dgm:pt modelId="{69507EAF-630E-46D4-9B17-C309D17421A4}" type="pres">
      <dgm:prSet presAssocID="{3BF30DAF-F75C-4BC4-8943-C43DE7ED2B2B}" presName="text_3" presStyleLbl="node1" presStyleIdx="2" presStyleCnt="4" custScaleY="139719">
        <dgm:presLayoutVars>
          <dgm:bulletEnabled val="1"/>
        </dgm:presLayoutVars>
      </dgm:prSet>
      <dgm:spPr/>
    </dgm:pt>
    <dgm:pt modelId="{E33C2ADA-EFAE-48D0-9464-E86B52A1113A}" type="pres">
      <dgm:prSet presAssocID="{3BF30DAF-F75C-4BC4-8943-C43DE7ED2B2B}" presName="accent_3" presStyleCnt="0"/>
      <dgm:spPr/>
    </dgm:pt>
    <dgm:pt modelId="{741905B6-0BEA-4C02-BE04-E540E9464F6C}" type="pres">
      <dgm:prSet presAssocID="{3BF30DAF-F75C-4BC4-8943-C43DE7ED2B2B}" presName="accentRepeatNode" presStyleLbl="solidFgAcc1" presStyleIdx="2" presStyleCnt="4" custLinFactNeighborX="-1564"/>
      <dgm:spPr/>
    </dgm:pt>
    <dgm:pt modelId="{F3A6F3C0-863D-4471-ACA9-36CD8D71D9DA}" type="pres">
      <dgm:prSet presAssocID="{57127AFD-A911-4B44-9C70-ACABF30742DA}" presName="text_4" presStyleLbl="node1" presStyleIdx="3" presStyleCnt="4" custScaleY="141487">
        <dgm:presLayoutVars>
          <dgm:bulletEnabled val="1"/>
        </dgm:presLayoutVars>
      </dgm:prSet>
      <dgm:spPr/>
    </dgm:pt>
    <dgm:pt modelId="{334BC5A1-AD5B-4AEA-82FD-4704137D0103}" type="pres">
      <dgm:prSet presAssocID="{57127AFD-A911-4B44-9C70-ACABF30742DA}" presName="accent_4" presStyleCnt="0"/>
      <dgm:spPr/>
    </dgm:pt>
    <dgm:pt modelId="{76DF37AB-E8D3-4D94-9788-A38067A6A3E5}" type="pres">
      <dgm:prSet presAssocID="{57127AFD-A911-4B44-9C70-ACABF30742DA}" presName="accentRepeatNode" presStyleLbl="solidFgAcc1" presStyleIdx="3" presStyleCnt="4"/>
      <dgm:spPr/>
    </dgm:pt>
  </dgm:ptLst>
  <dgm:cxnLst>
    <dgm:cxn modelId="{41878143-843E-3446-A57E-491A3E9EE547}" type="presOf" srcId="{3BF30DAF-F75C-4BC4-8943-C43DE7ED2B2B}" destId="{69507EAF-630E-46D4-9B17-C309D17421A4}" srcOrd="0" destOrd="0" presId="urn:microsoft.com/office/officeart/2008/layout/VerticalCurvedList"/>
    <dgm:cxn modelId="{499DC453-D83F-CC44-BE6F-E71B275E4967}" type="presOf" srcId="{8B09F3AE-21E8-483B-A00E-4DC75FB1601D}" destId="{4BA4D756-34C0-4603-8913-BDBE48F9D1A4}" srcOrd="0" destOrd="0" presId="urn:microsoft.com/office/officeart/2008/layout/VerticalCurvedList"/>
    <dgm:cxn modelId="{E93CA27D-2AE7-2045-959E-0DD7D41D502B}" type="presOf" srcId="{FBDFD1FE-356D-45FC-A057-34BA8CC86A09}" destId="{85A95BD6-6970-4415-8BD7-625840360BCF}" srcOrd="0" destOrd="0" presId="urn:microsoft.com/office/officeart/2008/layout/VerticalCurvedList"/>
    <dgm:cxn modelId="{C9D0A280-E946-DB49-AE9B-9FDC7E04B276}" type="presOf" srcId="{E311C4AE-E311-482F-9850-2C0E756D8DFB}" destId="{1C5595A2-6382-40DB-9386-AC2D0DFE94E3}" srcOrd="0" destOrd="0" presId="urn:microsoft.com/office/officeart/2008/layout/VerticalCurvedList"/>
    <dgm:cxn modelId="{8A0B7182-B2C5-334B-A542-4D985BDDD17A}" type="presOf" srcId="{ACB17CB8-2A56-4581-B719-57398D4246B9}" destId="{F87DECCA-3590-479E-8D8A-801AFEF9C66E}" srcOrd="0" destOrd="0" presId="urn:microsoft.com/office/officeart/2008/layout/VerticalCurvedList"/>
    <dgm:cxn modelId="{FF9B44B6-68E7-42C4-A030-CF4945C5C4D8}" srcId="{FBDFD1FE-356D-45FC-A057-34BA8CC86A09}" destId="{57127AFD-A911-4B44-9C70-ACABF30742DA}" srcOrd="3" destOrd="0" parTransId="{B2CDF859-88A7-4422-BE88-36801EA8CD1E}" sibTransId="{1AD7C8DB-E631-4DE1-899C-1BF085CC6767}"/>
    <dgm:cxn modelId="{78B036BA-9886-4D8F-9F51-A62ABD2C6378}" srcId="{FBDFD1FE-356D-45FC-A057-34BA8CC86A09}" destId="{3BF30DAF-F75C-4BC4-8943-C43DE7ED2B2B}" srcOrd="2" destOrd="0" parTransId="{0DAAA201-992E-4034-85A3-68EF01BC6845}" sibTransId="{C3EF12BA-E37C-4CB5-8A70-C946B9D33628}"/>
    <dgm:cxn modelId="{306829CB-4304-44FD-8B05-008E9D86DD81}" srcId="{FBDFD1FE-356D-45FC-A057-34BA8CC86A09}" destId="{E311C4AE-E311-482F-9850-2C0E756D8DFB}" srcOrd="1" destOrd="0" parTransId="{D21829A9-9D67-4B87-BE83-D114FBD56617}" sibTransId="{177D218D-487F-4DDB-BC84-2B28ABC8B094}"/>
    <dgm:cxn modelId="{B41C05DA-1CA7-C54E-94B4-9C4355A87BDF}" type="presOf" srcId="{57127AFD-A911-4B44-9C70-ACABF30742DA}" destId="{F3A6F3C0-863D-4471-ACA9-36CD8D71D9DA}" srcOrd="0" destOrd="0" presId="urn:microsoft.com/office/officeart/2008/layout/VerticalCurvedList"/>
    <dgm:cxn modelId="{AB73BFED-D986-43CF-BDE9-641821C175CE}" srcId="{FBDFD1FE-356D-45FC-A057-34BA8CC86A09}" destId="{ACB17CB8-2A56-4581-B719-57398D4246B9}" srcOrd="0" destOrd="0" parTransId="{E628FB37-3F7F-4155-858C-C08186AAAA5A}" sibTransId="{8B09F3AE-21E8-483B-A00E-4DC75FB1601D}"/>
    <dgm:cxn modelId="{BA7AB747-38AF-104F-8EC6-63489C7AF373}" type="presParOf" srcId="{85A95BD6-6970-4415-8BD7-625840360BCF}" destId="{F20B64A4-9997-4829-B3E1-B6BE301FE9A8}" srcOrd="0" destOrd="0" presId="urn:microsoft.com/office/officeart/2008/layout/VerticalCurvedList"/>
    <dgm:cxn modelId="{4D7348B0-1711-8742-8F23-578AB94DEC78}" type="presParOf" srcId="{F20B64A4-9997-4829-B3E1-B6BE301FE9A8}" destId="{1C68E710-E084-41B1-A7A4-0F5B49A8444A}" srcOrd="0" destOrd="0" presId="urn:microsoft.com/office/officeart/2008/layout/VerticalCurvedList"/>
    <dgm:cxn modelId="{A1F2BF58-D6FB-4646-9A7E-B8F4F730D5C6}" type="presParOf" srcId="{1C68E710-E084-41B1-A7A4-0F5B49A8444A}" destId="{A8D79773-32D6-42C6-87D3-4CD605E806F2}" srcOrd="0" destOrd="0" presId="urn:microsoft.com/office/officeart/2008/layout/VerticalCurvedList"/>
    <dgm:cxn modelId="{52D364BA-AD3A-A749-9C79-3E147A69D012}" type="presParOf" srcId="{1C68E710-E084-41B1-A7A4-0F5B49A8444A}" destId="{4BA4D756-34C0-4603-8913-BDBE48F9D1A4}" srcOrd="1" destOrd="0" presId="urn:microsoft.com/office/officeart/2008/layout/VerticalCurvedList"/>
    <dgm:cxn modelId="{8EDEB83B-7E94-C947-BA39-91AFF2919429}" type="presParOf" srcId="{1C68E710-E084-41B1-A7A4-0F5B49A8444A}" destId="{0FF96939-EF3C-4C5F-89F2-B13BB2933256}" srcOrd="2" destOrd="0" presId="urn:microsoft.com/office/officeart/2008/layout/VerticalCurvedList"/>
    <dgm:cxn modelId="{305C73A6-4D52-044F-BA5E-F5E29036921B}" type="presParOf" srcId="{1C68E710-E084-41B1-A7A4-0F5B49A8444A}" destId="{FA442751-F6CB-463B-8D79-E17118E76310}" srcOrd="3" destOrd="0" presId="urn:microsoft.com/office/officeart/2008/layout/VerticalCurvedList"/>
    <dgm:cxn modelId="{EF72FD4A-AE21-D34C-AE66-A4780B2A2067}" type="presParOf" srcId="{F20B64A4-9997-4829-B3E1-B6BE301FE9A8}" destId="{F87DECCA-3590-479E-8D8A-801AFEF9C66E}" srcOrd="1" destOrd="0" presId="urn:microsoft.com/office/officeart/2008/layout/VerticalCurvedList"/>
    <dgm:cxn modelId="{499BC6DF-B2E6-2245-A804-0C614925C5B5}" type="presParOf" srcId="{F20B64A4-9997-4829-B3E1-B6BE301FE9A8}" destId="{F1803320-5F2C-4783-8A27-E02A20891038}" srcOrd="2" destOrd="0" presId="urn:microsoft.com/office/officeart/2008/layout/VerticalCurvedList"/>
    <dgm:cxn modelId="{3DDC9959-27C2-DB46-8A64-53E2FF6ACC44}" type="presParOf" srcId="{F1803320-5F2C-4783-8A27-E02A20891038}" destId="{394ACF92-8059-4C29-8420-70BA05C5045D}" srcOrd="0" destOrd="0" presId="urn:microsoft.com/office/officeart/2008/layout/VerticalCurvedList"/>
    <dgm:cxn modelId="{7C78A172-5773-3A4A-BDA1-DDAEC6D39FE8}" type="presParOf" srcId="{F20B64A4-9997-4829-B3E1-B6BE301FE9A8}" destId="{1C5595A2-6382-40DB-9386-AC2D0DFE94E3}" srcOrd="3" destOrd="0" presId="urn:microsoft.com/office/officeart/2008/layout/VerticalCurvedList"/>
    <dgm:cxn modelId="{F4E202AC-9204-984A-9C4E-5ED11A1F3CE9}" type="presParOf" srcId="{F20B64A4-9997-4829-B3E1-B6BE301FE9A8}" destId="{0179ACF4-5F60-4A61-8175-1715AED72716}" srcOrd="4" destOrd="0" presId="urn:microsoft.com/office/officeart/2008/layout/VerticalCurvedList"/>
    <dgm:cxn modelId="{62A0982D-51F2-D448-B6B7-C5B7DC19009E}" type="presParOf" srcId="{0179ACF4-5F60-4A61-8175-1715AED72716}" destId="{82FC35D5-1198-4433-9EBA-B0A31404ACBF}" srcOrd="0" destOrd="0" presId="urn:microsoft.com/office/officeart/2008/layout/VerticalCurvedList"/>
    <dgm:cxn modelId="{8BA9678F-B352-9142-A8AC-13CEB60BB163}" type="presParOf" srcId="{F20B64A4-9997-4829-B3E1-B6BE301FE9A8}" destId="{69507EAF-630E-46D4-9B17-C309D17421A4}" srcOrd="5" destOrd="0" presId="urn:microsoft.com/office/officeart/2008/layout/VerticalCurvedList"/>
    <dgm:cxn modelId="{931FA89C-F1BD-5040-ADC8-02DF780D174F}" type="presParOf" srcId="{F20B64A4-9997-4829-B3E1-B6BE301FE9A8}" destId="{E33C2ADA-EFAE-48D0-9464-E86B52A1113A}" srcOrd="6" destOrd="0" presId="urn:microsoft.com/office/officeart/2008/layout/VerticalCurvedList"/>
    <dgm:cxn modelId="{61EEF51A-2597-7A49-9BAE-214E61839CCF}" type="presParOf" srcId="{E33C2ADA-EFAE-48D0-9464-E86B52A1113A}" destId="{741905B6-0BEA-4C02-BE04-E540E9464F6C}" srcOrd="0" destOrd="0" presId="urn:microsoft.com/office/officeart/2008/layout/VerticalCurvedList"/>
    <dgm:cxn modelId="{76E2C97B-CA4B-4D4A-9F85-07B5F71B897A}" type="presParOf" srcId="{F20B64A4-9997-4829-B3E1-B6BE301FE9A8}" destId="{F3A6F3C0-863D-4471-ACA9-36CD8D71D9DA}" srcOrd="7" destOrd="0" presId="urn:microsoft.com/office/officeart/2008/layout/VerticalCurvedList"/>
    <dgm:cxn modelId="{5D6F1088-36AD-A344-BB04-ADF3A500B03D}" type="presParOf" srcId="{F20B64A4-9997-4829-B3E1-B6BE301FE9A8}" destId="{334BC5A1-AD5B-4AEA-82FD-4704137D0103}" srcOrd="8" destOrd="0" presId="urn:microsoft.com/office/officeart/2008/layout/VerticalCurvedList"/>
    <dgm:cxn modelId="{156406DD-0043-5B46-8049-08A7F31F1072}" type="presParOf" srcId="{334BC5A1-AD5B-4AEA-82FD-4704137D0103}" destId="{76DF37AB-E8D3-4D94-9788-A38067A6A3E5}"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260CA88-81DB-4A4D-B458-5B911543860E}"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50CCC47D-642E-4D74-9E2D-B5A4D5C09CC6}">
      <dgm:prSet/>
      <dgm:spPr/>
      <dgm:t>
        <a:bodyPr/>
        <a:lstStyle/>
        <a:p>
          <a:r>
            <a:rPr lang="en-US" b="1"/>
            <a:t>FOKUS: </a:t>
          </a:r>
        </a:p>
        <a:p>
          <a:r>
            <a:rPr lang="en-US"/>
            <a:t>Gå från reaktivt lyssnande – släpp din egna agenda och fokusera hos motparten. Stilla din ”inre monolog”. Våga vara i tystnad om den uppstår. </a:t>
          </a:r>
        </a:p>
      </dgm:t>
    </dgm:pt>
    <dgm:pt modelId="{2AF38799-CC0B-4D1C-8CAF-92CF1E4704DE}" type="parTrans" cxnId="{ED12561D-3FEE-4B57-8F1A-3FFAAB00F405}">
      <dgm:prSet/>
      <dgm:spPr/>
      <dgm:t>
        <a:bodyPr/>
        <a:lstStyle/>
        <a:p>
          <a:endParaRPr lang="en-US"/>
        </a:p>
      </dgm:t>
    </dgm:pt>
    <dgm:pt modelId="{2A9EAF53-A717-432F-8A8F-E1E445904E06}" type="sibTrans" cxnId="{ED12561D-3FEE-4B57-8F1A-3FFAAB00F405}">
      <dgm:prSet/>
      <dgm:spPr/>
      <dgm:t>
        <a:bodyPr/>
        <a:lstStyle/>
        <a:p>
          <a:endParaRPr lang="en-US"/>
        </a:p>
      </dgm:t>
    </dgm:pt>
    <dgm:pt modelId="{42BD242D-0740-464C-8A39-F0C7B4975A68}">
      <dgm:prSet/>
      <dgm:spPr/>
      <dgm:t>
        <a:bodyPr/>
        <a:lstStyle/>
        <a:p>
          <a:r>
            <a:rPr lang="en-US" b="1"/>
            <a:t>SAMMANFATTA: </a:t>
          </a:r>
        </a:p>
        <a:p>
          <a:r>
            <a:rPr lang="en-US"/>
            <a:t>Emellanåt ta ”kommunikationskvitto” på det du har hört personen säga genom att sammanfatta det personen har berättat på ett mer koncist sätt. Du ska inte addera egna tankar &amp; tyckande utan sammanfatta det personen säger. Hjälper personen att reflektera djupare.</a:t>
          </a:r>
        </a:p>
      </dgm:t>
    </dgm:pt>
    <dgm:pt modelId="{E3C61B35-5D8D-431C-9AB3-53C5E1071799}" type="parTrans" cxnId="{5C0DAF5E-3B41-4626-B63F-1C3C3A3D676A}">
      <dgm:prSet/>
      <dgm:spPr/>
      <dgm:t>
        <a:bodyPr/>
        <a:lstStyle/>
        <a:p>
          <a:endParaRPr lang="en-US"/>
        </a:p>
      </dgm:t>
    </dgm:pt>
    <dgm:pt modelId="{914061DE-EAD6-426B-A137-DAD4F2A9B109}" type="sibTrans" cxnId="{5C0DAF5E-3B41-4626-B63F-1C3C3A3D676A}">
      <dgm:prSet/>
      <dgm:spPr/>
      <dgm:t>
        <a:bodyPr/>
        <a:lstStyle/>
        <a:p>
          <a:endParaRPr lang="en-US"/>
        </a:p>
      </dgm:t>
    </dgm:pt>
    <dgm:pt modelId="{F1DA198C-BAB1-4E80-BD9B-7CD4FB9C2CB9}">
      <dgm:prSet/>
      <dgm:spPr/>
      <dgm:t>
        <a:bodyPr/>
        <a:lstStyle/>
        <a:p>
          <a:r>
            <a:rPr lang="en-US" b="1"/>
            <a:t>BEKRÄFTA: </a:t>
          </a:r>
        </a:p>
        <a:p>
          <a:r>
            <a:rPr lang="en-US"/>
            <a:t>Bekräfta genom ögonkontakt, hummande ljud, nickningar m.m Fokus på kroppsspråk mer än verbalt.</a:t>
          </a:r>
        </a:p>
      </dgm:t>
    </dgm:pt>
    <dgm:pt modelId="{B259A720-6E86-4C79-A280-C611020BECC4}" type="parTrans" cxnId="{FF9E1EAC-55C5-4856-AB8D-898F65F935A9}">
      <dgm:prSet/>
      <dgm:spPr/>
      <dgm:t>
        <a:bodyPr/>
        <a:lstStyle/>
        <a:p>
          <a:endParaRPr lang="en-US"/>
        </a:p>
      </dgm:t>
    </dgm:pt>
    <dgm:pt modelId="{396F3EDA-8628-449C-8304-64C04F04482E}" type="sibTrans" cxnId="{FF9E1EAC-55C5-4856-AB8D-898F65F935A9}">
      <dgm:prSet/>
      <dgm:spPr/>
      <dgm:t>
        <a:bodyPr/>
        <a:lstStyle/>
        <a:p>
          <a:endParaRPr lang="en-US"/>
        </a:p>
      </dgm:t>
    </dgm:pt>
    <dgm:pt modelId="{87EF5401-D835-F044-8B1C-D5A825FD346D}" type="pres">
      <dgm:prSet presAssocID="{C260CA88-81DB-4A4D-B458-5B911543860E}" presName="vert0" presStyleCnt="0">
        <dgm:presLayoutVars>
          <dgm:dir/>
          <dgm:animOne val="branch"/>
          <dgm:animLvl val="lvl"/>
        </dgm:presLayoutVars>
      </dgm:prSet>
      <dgm:spPr/>
    </dgm:pt>
    <dgm:pt modelId="{5271D47D-8B18-4644-84EA-6B03E75918BB}" type="pres">
      <dgm:prSet presAssocID="{50CCC47D-642E-4D74-9E2D-B5A4D5C09CC6}" presName="thickLine" presStyleLbl="alignNode1" presStyleIdx="0" presStyleCnt="3"/>
      <dgm:spPr/>
    </dgm:pt>
    <dgm:pt modelId="{A282D1E7-CDC4-C041-BD27-C7264C6B9E02}" type="pres">
      <dgm:prSet presAssocID="{50CCC47D-642E-4D74-9E2D-B5A4D5C09CC6}" presName="horz1" presStyleCnt="0"/>
      <dgm:spPr/>
    </dgm:pt>
    <dgm:pt modelId="{C980E590-9290-E44B-9C54-0F02FCD49151}" type="pres">
      <dgm:prSet presAssocID="{50CCC47D-642E-4D74-9E2D-B5A4D5C09CC6}" presName="tx1" presStyleLbl="revTx" presStyleIdx="0" presStyleCnt="3"/>
      <dgm:spPr/>
    </dgm:pt>
    <dgm:pt modelId="{9510CC8B-A480-EA49-96E0-E6EB337B1281}" type="pres">
      <dgm:prSet presAssocID="{50CCC47D-642E-4D74-9E2D-B5A4D5C09CC6}" presName="vert1" presStyleCnt="0"/>
      <dgm:spPr/>
    </dgm:pt>
    <dgm:pt modelId="{3279C066-1886-8E41-AFBD-2D01432B9E03}" type="pres">
      <dgm:prSet presAssocID="{42BD242D-0740-464C-8A39-F0C7B4975A68}" presName="thickLine" presStyleLbl="alignNode1" presStyleIdx="1" presStyleCnt="3"/>
      <dgm:spPr/>
    </dgm:pt>
    <dgm:pt modelId="{369E59CE-356E-304E-8625-ABD969894ECA}" type="pres">
      <dgm:prSet presAssocID="{42BD242D-0740-464C-8A39-F0C7B4975A68}" presName="horz1" presStyleCnt="0"/>
      <dgm:spPr/>
    </dgm:pt>
    <dgm:pt modelId="{152A5FCC-44FE-B742-BEB5-E41583FA58CF}" type="pres">
      <dgm:prSet presAssocID="{42BD242D-0740-464C-8A39-F0C7B4975A68}" presName="tx1" presStyleLbl="revTx" presStyleIdx="1" presStyleCnt="3"/>
      <dgm:spPr/>
    </dgm:pt>
    <dgm:pt modelId="{C1E5E77C-7827-4B4D-A1E4-829D82FF8CA1}" type="pres">
      <dgm:prSet presAssocID="{42BD242D-0740-464C-8A39-F0C7B4975A68}" presName="vert1" presStyleCnt="0"/>
      <dgm:spPr/>
    </dgm:pt>
    <dgm:pt modelId="{06557A20-E902-9B40-AC8B-C4B5DE162D2E}" type="pres">
      <dgm:prSet presAssocID="{F1DA198C-BAB1-4E80-BD9B-7CD4FB9C2CB9}" presName="thickLine" presStyleLbl="alignNode1" presStyleIdx="2" presStyleCnt="3"/>
      <dgm:spPr/>
    </dgm:pt>
    <dgm:pt modelId="{1DB09817-6BDE-C544-ACE0-C8B4BE32333A}" type="pres">
      <dgm:prSet presAssocID="{F1DA198C-BAB1-4E80-BD9B-7CD4FB9C2CB9}" presName="horz1" presStyleCnt="0"/>
      <dgm:spPr/>
    </dgm:pt>
    <dgm:pt modelId="{351C364B-D8EB-5F4E-AAAC-376C6C6A8925}" type="pres">
      <dgm:prSet presAssocID="{F1DA198C-BAB1-4E80-BD9B-7CD4FB9C2CB9}" presName="tx1" presStyleLbl="revTx" presStyleIdx="2" presStyleCnt="3"/>
      <dgm:spPr/>
    </dgm:pt>
    <dgm:pt modelId="{B2EF15B1-3796-1A4B-97C6-1CD75C652ED9}" type="pres">
      <dgm:prSet presAssocID="{F1DA198C-BAB1-4E80-BD9B-7CD4FB9C2CB9}" presName="vert1" presStyleCnt="0"/>
      <dgm:spPr/>
    </dgm:pt>
  </dgm:ptLst>
  <dgm:cxnLst>
    <dgm:cxn modelId="{7FA6BD05-194D-F940-BD6F-99990F26E934}" type="presOf" srcId="{F1DA198C-BAB1-4E80-BD9B-7CD4FB9C2CB9}" destId="{351C364B-D8EB-5F4E-AAAC-376C6C6A8925}" srcOrd="0" destOrd="0" presId="urn:microsoft.com/office/officeart/2008/layout/LinedList"/>
    <dgm:cxn modelId="{A6902708-D47B-D643-9F7C-1FCD71F74FAC}" type="presOf" srcId="{50CCC47D-642E-4D74-9E2D-B5A4D5C09CC6}" destId="{C980E590-9290-E44B-9C54-0F02FCD49151}" srcOrd="0" destOrd="0" presId="urn:microsoft.com/office/officeart/2008/layout/LinedList"/>
    <dgm:cxn modelId="{ED12561D-3FEE-4B57-8F1A-3FFAAB00F405}" srcId="{C260CA88-81DB-4A4D-B458-5B911543860E}" destId="{50CCC47D-642E-4D74-9E2D-B5A4D5C09CC6}" srcOrd="0" destOrd="0" parTransId="{2AF38799-CC0B-4D1C-8CAF-92CF1E4704DE}" sibTransId="{2A9EAF53-A717-432F-8A8F-E1E445904E06}"/>
    <dgm:cxn modelId="{8D929E4E-FD74-B040-81A2-5AE4ADC22535}" type="presOf" srcId="{C260CA88-81DB-4A4D-B458-5B911543860E}" destId="{87EF5401-D835-F044-8B1C-D5A825FD346D}" srcOrd="0" destOrd="0" presId="urn:microsoft.com/office/officeart/2008/layout/LinedList"/>
    <dgm:cxn modelId="{5C0DAF5E-3B41-4626-B63F-1C3C3A3D676A}" srcId="{C260CA88-81DB-4A4D-B458-5B911543860E}" destId="{42BD242D-0740-464C-8A39-F0C7B4975A68}" srcOrd="1" destOrd="0" parTransId="{E3C61B35-5D8D-431C-9AB3-53C5E1071799}" sibTransId="{914061DE-EAD6-426B-A137-DAD4F2A9B109}"/>
    <dgm:cxn modelId="{FF9E1EAC-55C5-4856-AB8D-898F65F935A9}" srcId="{C260CA88-81DB-4A4D-B458-5B911543860E}" destId="{F1DA198C-BAB1-4E80-BD9B-7CD4FB9C2CB9}" srcOrd="2" destOrd="0" parTransId="{B259A720-6E86-4C79-A280-C611020BECC4}" sibTransId="{396F3EDA-8628-449C-8304-64C04F04482E}"/>
    <dgm:cxn modelId="{29F22AF5-21E2-D449-802C-DF160466ECFE}" type="presOf" srcId="{42BD242D-0740-464C-8A39-F0C7B4975A68}" destId="{152A5FCC-44FE-B742-BEB5-E41583FA58CF}" srcOrd="0" destOrd="0" presId="urn:microsoft.com/office/officeart/2008/layout/LinedList"/>
    <dgm:cxn modelId="{98E63208-A91E-AB47-A114-F37CCAABD81D}" type="presParOf" srcId="{87EF5401-D835-F044-8B1C-D5A825FD346D}" destId="{5271D47D-8B18-4644-84EA-6B03E75918BB}" srcOrd="0" destOrd="0" presId="urn:microsoft.com/office/officeart/2008/layout/LinedList"/>
    <dgm:cxn modelId="{5F64CA63-1A6F-2E4B-91BE-5594816BC147}" type="presParOf" srcId="{87EF5401-D835-F044-8B1C-D5A825FD346D}" destId="{A282D1E7-CDC4-C041-BD27-C7264C6B9E02}" srcOrd="1" destOrd="0" presId="urn:microsoft.com/office/officeart/2008/layout/LinedList"/>
    <dgm:cxn modelId="{26AFC66B-7F93-3045-AEBB-6FC37169DE17}" type="presParOf" srcId="{A282D1E7-CDC4-C041-BD27-C7264C6B9E02}" destId="{C980E590-9290-E44B-9C54-0F02FCD49151}" srcOrd="0" destOrd="0" presId="urn:microsoft.com/office/officeart/2008/layout/LinedList"/>
    <dgm:cxn modelId="{6C819CF7-9E08-6D4A-9044-2470BC9C7D65}" type="presParOf" srcId="{A282D1E7-CDC4-C041-BD27-C7264C6B9E02}" destId="{9510CC8B-A480-EA49-96E0-E6EB337B1281}" srcOrd="1" destOrd="0" presId="urn:microsoft.com/office/officeart/2008/layout/LinedList"/>
    <dgm:cxn modelId="{D57C7ED9-5789-DD4D-9624-FEF8E93C2A3E}" type="presParOf" srcId="{87EF5401-D835-F044-8B1C-D5A825FD346D}" destId="{3279C066-1886-8E41-AFBD-2D01432B9E03}" srcOrd="2" destOrd="0" presId="urn:microsoft.com/office/officeart/2008/layout/LinedList"/>
    <dgm:cxn modelId="{5126941A-854A-8E41-950A-7B622A12622B}" type="presParOf" srcId="{87EF5401-D835-F044-8B1C-D5A825FD346D}" destId="{369E59CE-356E-304E-8625-ABD969894ECA}" srcOrd="3" destOrd="0" presId="urn:microsoft.com/office/officeart/2008/layout/LinedList"/>
    <dgm:cxn modelId="{E1FA0738-71FE-1B42-BDF3-F81A6E008FFC}" type="presParOf" srcId="{369E59CE-356E-304E-8625-ABD969894ECA}" destId="{152A5FCC-44FE-B742-BEB5-E41583FA58CF}" srcOrd="0" destOrd="0" presId="urn:microsoft.com/office/officeart/2008/layout/LinedList"/>
    <dgm:cxn modelId="{72F88A51-CE63-F440-A12B-B679AF96B025}" type="presParOf" srcId="{369E59CE-356E-304E-8625-ABD969894ECA}" destId="{C1E5E77C-7827-4B4D-A1E4-829D82FF8CA1}" srcOrd="1" destOrd="0" presId="urn:microsoft.com/office/officeart/2008/layout/LinedList"/>
    <dgm:cxn modelId="{D5AA2C28-A9D2-894A-B2A9-80F728A801B9}" type="presParOf" srcId="{87EF5401-D835-F044-8B1C-D5A825FD346D}" destId="{06557A20-E902-9B40-AC8B-C4B5DE162D2E}" srcOrd="4" destOrd="0" presId="urn:microsoft.com/office/officeart/2008/layout/LinedList"/>
    <dgm:cxn modelId="{726D6B84-3C1E-A94A-A404-A38624817EEA}" type="presParOf" srcId="{87EF5401-D835-F044-8B1C-D5A825FD346D}" destId="{1DB09817-6BDE-C544-ACE0-C8B4BE32333A}" srcOrd="5" destOrd="0" presId="urn:microsoft.com/office/officeart/2008/layout/LinedList"/>
    <dgm:cxn modelId="{FFB0EF4C-4C83-8544-B091-494A552D7C32}" type="presParOf" srcId="{1DB09817-6BDE-C544-ACE0-C8B4BE32333A}" destId="{351C364B-D8EB-5F4E-AAAC-376C6C6A8925}" srcOrd="0" destOrd="0" presId="urn:microsoft.com/office/officeart/2008/layout/LinedList"/>
    <dgm:cxn modelId="{58B38AF9-069A-7C4D-BD58-9ABFD78E6FCE}" type="presParOf" srcId="{1DB09817-6BDE-C544-ACE0-C8B4BE32333A}" destId="{B2EF15B1-3796-1A4B-97C6-1CD75C652ED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BC8F4-4401-3645-A3C8-CC6DC8628D83}">
      <dsp:nvSpPr>
        <dsp:cNvPr id="0" name=""/>
        <dsp:cNvSpPr/>
      </dsp:nvSpPr>
      <dsp:spPr>
        <a:xfrm>
          <a:off x="0" y="0"/>
          <a:ext cx="48165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4C006D8-B481-B642-A2E2-A6B3DA3E0C2A}">
      <dsp:nvSpPr>
        <dsp:cNvPr id="0" name=""/>
        <dsp:cNvSpPr/>
      </dsp:nvSpPr>
      <dsp:spPr>
        <a:xfrm>
          <a:off x="0" y="0"/>
          <a:ext cx="4816589" cy="38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COACH</a:t>
          </a:r>
        </a:p>
      </dsp:txBody>
      <dsp:txXfrm>
        <a:off x="0" y="0"/>
        <a:ext cx="4816589" cy="386930"/>
      </dsp:txXfrm>
    </dsp:sp>
    <dsp:sp modelId="{C1EB1BB6-CA9F-464A-A50F-4427A2FEEEA7}">
      <dsp:nvSpPr>
        <dsp:cNvPr id="0" name=""/>
        <dsp:cNvSpPr/>
      </dsp:nvSpPr>
      <dsp:spPr>
        <a:xfrm>
          <a:off x="0" y="386930"/>
          <a:ext cx="48165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A5D4AFC-FE94-B046-B458-A61D54B70D0B}">
      <dsp:nvSpPr>
        <dsp:cNvPr id="0" name=""/>
        <dsp:cNvSpPr/>
      </dsp:nvSpPr>
      <dsp:spPr>
        <a:xfrm>
          <a:off x="0" y="386930"/>
          <a:ext cx="4816589" cy="38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LEDARSKAP</a:t>
          </a:r>
        </a:p>
      </dsp:txBody>
      <dsp:txXfrm>
        <a:off x="0" y="386930"/>
        <a:ext cx="4816589" cy="386930"/>
      </dsp:txXfrm>
    </dsp:sp>
    <dsp:sp modelId="{808013B2-148D-E24A-8CA4-22F3EAE0BE6D}">
      <dsp:nvSpPr>
        <dsp:cNvPr id="0" name=""/>
        <dsp:cNvSpPr/>
      </dsp:nvSpPr>
      <dsp:spPr>
        <a:xfrm>
          <a:off x="0" y="773861"/>
          <a:ext cx="48165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01025B2-2012-DF44-A6CC-00578191DF96}">
      <dsp:nvSpPr>
        <dsp:cNvPr id="0" name=""/>
        <dsp:cNvSpPr/>
      </dsp:nvSpPr>
      <dsp:spPr>
        <a:xfrm>
          <a:off x="0" y="773861"/>
          <a:ext cx="4816589" cy="38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TEAM &amp; ORGANISATIONSUTVECKLING</a:t>
          </a:r>
        </a:p>
      </dsp:txBody>
      <dsp:txXfrm>
        <a:off x="0" y="773861"/>
        <a:ext cx="4816589" cy="386930"/>
      </dsp:txXfrm>
    </dsp:sp>
    <dsp:sp modelId="{3F17817D-136A-8C42-B4F1-6446904EEAC9}">
      <dsp:nvSpPr>
        <dsp:cNvPr id="0" name=""/>
        <dsp:cNvSpPr/>
      </dsp:nvSpPr>
      <dsp:spPr>
        <a:xfrm>
          <a:off x="0" y="1160791"/>
          <a:ext cx="48165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7285ED-2A11-8A43-A83F-595412B6C709}">
      <dsp:nvSpPr>
        <dsp:cNvPr id="0" name=""/>
        <dsp:cNvSpPr/>
      </dsp:nvSpPr>
      <dsp:spPr>
        <a:xfrm>
          <a:off x="0" y="1160791"/>
          <a:ext cx="4816589" cy="38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KARRIÄR</a:t>
          </a:r>
        </a:p>
      </dsp:txBody>
      <dsp:txXfrm>
        <a:off x="0" y="1160791"/>
        <a:ext cx="4816589" cy="386930"/>
      </dsp:txXfrm>
    </dsp:sp>
    <dsp:sp modelId="{089502DB-3ADF-8648-9563-FED5265F4C85}">
      <dsp:nvSpPr>
        <dsp:cNvPr id="0" name=""/>
        <dsp:cNvSpPr/>
      </dsp:nvSpPr>
      <dsp:spPr>
        <a:xfrm>
          <a:off x="0" y="1547722"/>
          <a:ext cx="48165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A0B4880-8BC1-7345-9594-D593DC9E3915}">
      <dsp:nvSpPr>
        <dsp:cNvPr id="0" name=""/>
        <dsp:cNvSpPr/>
      </dsp:nvSpPr>
      <dsp:spPr>
        <a:xfrm>
          <a:off x="0" y="1547722"/>
          <a:ext cx="4816589" cy="38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UTBILDNING</a:t>
          </a:r>
        </a:p>
      </dsp:txBody>
      <dsp:txXfrm>
        <a:off x="0" y="1547722"/>
        <a:ext cx="4816589" cy="386930"/>
      </dsp:txXfrm>
    </dsp:sp>
    <dsp:sp modelId="{AD27C931-D631-074F-9985-0DC901D15ADD}">
      <dsp:nvSpPr>
        <dsp:cNvPr id="0" name=""/>
        <dsp:cNvSpPr/>
      </dsp:nvSpPr>
      <dsp:spPr>
        <a:xfrm>
          <a:off x="0" y="1934653"/>
          <a:ext cx="48165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19FEA7D-EC8F-DF44-997E-49F6C7941370}">
      <dsp:nvSpPr>
        <dsp:cNvPr id="0" name=""/>
        <dsp:cNvSpPr/>
      </dsp:nvSpPr>
      <dsp:spPr>
        <a:xfrm>
          <a:off x="0" y="1934653"/>
          <a:ext cx="4816589" cy="38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sv-SE" sz="1700" kern="1200" dirty="0"/>
            <a:t>HR-STÖD</a:t>
          </a:r>
        </a:p>
      </dsp:txBody>
      <dsp:txXfrm>
        <a:off x="0" y="1934653"/>
        <a:ext cx="4816589" cy="386930"/>
      </dsp:txXfrm>
    </dsp:sp>
    <dsp:sp modelId="{504559AC-F303-7C4D-827E-4EB90CD100F9}">
      <dsp:nvSpPr>
        <dsp:cNvPr id="0" name=""/>
        <dsp:cNvSpPr/>
      </dsp:nvSpPr>
      <dsp:spPr>
        <a:xfrm>
          <a:off x="0" y="2321583"/>
          <a:ext cx="48165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F18856F-32D0-F142-9B2C-716C90ED1363}">
      <dsp:nvSpPr>
        <dsp:cNvPr id="0" name=""/>
        <dsp:cNvSpPr/>
      </dsp:nvSpPr>
      <dsp:spPr>
        <a:xfrm>
          <a:off x="0" y="2321583"/>
          <a:ext cx="4816589" cy="38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STYRELSEARBETE</a:t>
          </a:r>
        </a:p>
      </dsp:txBody>
      <dsp:txXfrm>
        <a:off x="0" y="2321583"/>
        <a:ext cx="4816589" cy="386930"/>
      </dsp:txXfrm>
    </dsp:sp>
    <dsp:sp modelId="{139B1BA0-FE96-544E-B2FB-B94A6A8682CE}">
      <dsp:nvSpPr>
        <dsp:cNvPr id="0" name=""/>
        <dsp:cNvSpPr/>
      </dsp:nvSpPr>
      <dsp:spPr>
        <a:xfrm>
          <a:off x="0" y="2708514"/>
          <a:ext cx="48165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014F8A6-B217-A543-98F6-27CCCA6FF641}">
      <dsp:nvSpPr>
        <dsp:cNvPr id="0" name=""/>
        <dsp:cNvSpPr/>
      </dsp:nvSpPr>
      <dsp:spPr>
        <a:xfrm>
          <a:off x="0" y="2708514"/>
          <a:ext cx="4816589" cy="38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MENTOR</a:t>
          </a:r>
        </a:p>
      </dsp:txBody>
      <dsp:txXfrm>
        <a:off x="0" y="2708514"/>
        <a:ext cx="4816589" cy="3869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3DC6C-2EDF-8E4C-BEA1-3919A9B09D1F}">
      <dsp:nvSpPr>
        <dsp:cNvPr id="0" name=""/>
        <dsp:cNvSpPr/>
      </dsp:nvSpPr>
      <dsp:spPr>
        <a:xfrm>
          <a:off x="0" y="493"/>
          <a:ext cx="467009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E538DA-C11A-2544-8B91-9C3BDA604CDD}">
      <dsp:nvSpPr>
        <dsp:cNvPr id="0" name=""/>
        <dsp:cNvSpPr/>
      </dsp:nvSpPr>
      <dsp:spPr>
        <a:xfrm>
          <a:off x="0" y="493"/>
          <a:ext cx="4670097" cy="808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Vad är det viktigaste jag uträttat idag?</a:t>
          </a:r>
        </a:p>
      </dsp:txBody>
      <dsp:txXfrm>
        <a:off x="0" y="493"/>
        <a:ext cx="4670097" cy="808587"/>
      </dsp:txXfrm>
    </dsp:sp>
    <dsp:sp modelId="{0487AD57-548D-DE4D-90DD-53353F11D75D}">
      <dsp:nvSpPr>
        <dsp:cNvPr id="0" name=""/>
        <dsp:cNvSpPr/>
      </dsp:nvSpPr>
      <dsp:spPr>
        <a:xfrm>
          <a:off x="0" y="809081"/>
          <a:ext cx="467009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43B2E0-5EDB-0848-8457-628335996E8C}">
      <dsp:nvSpPr>
        <dsp:cNvPr id="0" name=""/>
        <dsp:cNvSpPr/>
      </dsp:nvSpPr>
      <dsp:spPr>
        <a:xfrm>
          <a:off x="0" y="809081"/>
          <a:ext cx="4670097" cy="808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På vilket sätt har jag bidragit?</a:t>
          </a:r>
        </a:p>
      </dsp:txBody>
      <dsp:txXfrm>
        <a:off x="0" y="809081"/>
        <a:ext cx="4670097" cy="808587"/>
      </dsp:txXfrm>
    </dsp:sp>
    <dsp:sp modelId="{F201FE2D-8DFC-694E-ABED-97644B7C7562}">
      <dsp:nvSpPr>
        <dsp:cNvPr id="0" name=""/>
        <dsp:cNvSpPr/>
      </dsp:nvSpPr>
      <dsp:spPr>
        <a:xfrm>
          <a:off x="0" y="1617668"/>
          <a:ext cx="467009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0E1ED-452F-A643-963B-8842EEF6BF65}">
      <dsp:nvSpPr>
        <dsp:cNvPr id="0" name=""/>
        <dsp:cNvSpPr/>
      </dsp:nvSpPr>
      <dsp:spPr>
        <a:xfrm>
          <a:off x="0" y="1617668"/>
          <a:ext cx="4670097" cy="808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Vad har jag lärt mig idag?</a:t>
          </a:r>
        </a:p>
      </dsp:txBody>
      <dsp:txXfrm>
        <a:off x="0" y="1617668"/>
        <a:ext cx="4670097" cy="808587"/>
      </dsp:txXfrm>
    </dsp:sp>
    <dsp:sp modelId="{EE134A61-FBB6-3547-823F-621EB1EBF5CA}">
      <dsp:nvSpPr>
        <dsp:cNvPr id="0" name=""/>
        <dsp:cNvSpPr/>
      </dsp:nvSpPr>
      <dsp:spPr>
        <a:xfrm>
          <a:off x="0" y="2426256"/>
          <a:ext cx="467009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720919-E875-9346-9EB6-B258190C7E81}">
      <dsp:nvSpPr>
        <dsp:cNvPr id="0" name=""/>
        <dsp:cNvSpPr/>
      </dsp:nvSpPr>
      <dsp:spPr>
        <a:xfrm>
          <a:off x="0" y="2426256"/>
          <a:ext cx="4670097" cy="808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ts val="0"/>
            </a:spcAft>
            <a:buNone/>
          </a:pPr>
          <a:r>
            <a:rPr lang="en-US" sz="1600" kern="1200" err="1"/>
            <a:t>På</a:t>
          </a:r>
          <a:r>
            <a:rPr lang="en-US" sz="1600" kern="1200"/>
            <a:t> </a:t>
          </a:r>
          <a:r>
            <a:rPr lang="en-US" sz="1600" kern="1200" err="1"/>
            <a:t>vilket</a:t>
          </a:r>
          <a:r>
            <a:rPr lang="en-US" sz="1600" kern="1200"/>
            <a:t> </a:t>
          </a:r>
          <a:r>
            <a:rPr lang="en-US" sz="1600" kern="1200" err="1"/>
            <a:t>sätt</a:t>
          </a:r>
          <a:r>
            <a:rPr lang="en-US" sz="1600" kern="1200"/>
            <a:t> </a:t>
          </a:r>
          <a:r>
            <a:rPr lang="en-US" sz="1600" kern="1200" err="1"/>
            <a:t>har</a:t>
          </a:r>
          <a:r>
            <a:rPr lang="en-US" sz="1600" kern="1200"/>
            <a:t> den </a:t>
          </a:r>
          <a:r>
            <a:rPr lang="en-US" sz="1600" kern="1200" err="1"/>
            <a:t>här</a:t>
          </a:r>
          <a:r>
            <a:rPr lang="en-US" sz="1600" kern="1200"/>
            <a:t> </a:t>
          </a:r>
          <a:r>
            <a:rPr lang="en-US" sz="1600" kern="1200" err="1"/>
            <a:t>dagen</a:t>
          </a:r>
          <a:r>
            <a:rPr lang="en-US" sz="1600" kern="1200"/>
            <a:t> </a:t>
          </a:r>
          <a:r>
            <a:rPr lang="en-US" sz="1600" kern="1200" err="1"/>
            <a:t>bidragit</a:t>
          </a:r>
          <a:r>
            <a:rPr lang="en-US" sz="1600" kern="1200"/>
            <a:t> till </a:t>
          </a:r>
          <a:r>
            <a:rPr lang="en-US" sz="1600" kern="1200" err="1"/>
            <a:t>kvaliteten</a:t>
          </a:r>
          <a:r>
            <a:rPr lang="en-US" sz="1600" kern="1200"/>
            <a:t> </a:t>
          </a:r>
        </a:p>
        <a:p>
          <a:pPr marL="0" lvl="0" indent="0" algn="l" defTabSz="711200">
            <a:lnSpc>
              <a:spcPct val="90000"/>
            </a:lnSpc>
            <a:spcBef>
              <a:spcPct val="0"/>
            </a:spcBef>
            <a:spcAft>
              <a:spcPts val="0"/>
            </a:spcAft>
            <a:buNone/>
          </a:pPr>
          <a:r>
            <a:rPr lang="en-US" sz="1600" kern="1200" err="1"/>
            <a:t>i</a:t>
          </a:r>
          <a:r>
            <a:rPr lang="en-US" sz="1600" kern="1200"/>
            <a:t> mitt liv?</a:t>
          </a:r>
        </a:p>
      </dsp:txBody>
      <dsp:txXfrm>
        <a:off x="0" y="2426256"/>
        <a:ext cx="4670097" cy="808587"/>
      </dsp:txXfrm>
    </dsp:sp>
    <dsp:sp modelId="{433F509F-9079-194D-98B4-5C3C039C8260}">
      <dsp:nvSpPr>
        <dsp:cNvPr id="0" name=""/>
        <dsp:cNvSpPr/>
      </dsp:nvSpPr>
      <dsp:spPr>
        <a:xfrm>
          <a:off x="0" y="3234843"/>
          <a:ext cx="467009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BC3D12-5C68-784A-9CF1-368089DDDA98}">
      <dsp:nvSpPr>
        <dsp:cNvPr id="0" name=""/>
        <dsp:cNvSpPr/>
      </dsp:nvSpPr>
      <dsp:spPr>
        <a:xfrm>
          <a:off x="0" y="3234843"/>
          <a:ext cx="4670097" cy="808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err="1"/>
            <a:t>Hur</a:t>
          </a:r>
          <a:r>
            <a:rPr lang="en-US" sz="1600" kern="1200"/>
            <a:t> </a:t>
          </a:r>
          <a:r>
            <a:rPr lang="en-US" sz="1600" kern="1200" err="1"/>
            <a:t>kan</a:t>
          </a:r>
          <a:r>
            <a:rPr lang="en-US" sz="1600" kern="1200"/>
            <a:t> jag </a:t>
          </a:r>
          <a:r>
            <a:rPr lang="en-US" sz="1600" kern="1200" err="1"/>
            <a:t>använda</a:t>
          </a:r>
          <a:r>
            <a:rPr lang="en-US" sz="1600" kern="1200"/>
            <a:t> </a:t>
          </a:r>
          <a:r>
            <a:rPr lang="en-US" sz="1600" kern="1200" err="1"/>
            <a:t>dagens</a:t>
          </a:r>
          <a:r>
            <a:rPr lang="en-US" sz="1600" kern="1200"/>
            <a:t> </a:t>
          </a:r>
          <a:r>
            <a:rPr lang="en-US" sz="1600" kern="1200" err="1"/>
            <a:t>erfarenheter</a:t>
          </a:r>
          <a:r>
            <a:rPr lang="en-US" sz="1600" kern="1200"/>
            <a:t> till </a:t>
          </a:r>
          <a:r>
            <a:rPr lang="en-US" sz="1600" kern="1200" err="1"/>
            <a:t>att</a:t>
          </a:r>
          <a:r>
            <a:rPr lang="en-US" sz="1600" kern="1200"/>
            <a:t> </a:t>
          </a:r>
          <a:r>
            <a:rPr lang="en-US" sz="1600" kern="1200" err="1"/>
            <a:t>ytterligare</a:t>
          </a:r>
          <a:r>
            <a:rPr lang="en-US" sz="1600" kern="1200"/>
            <a:t>  </a:t>
          </a:r>
          <a:r>
            <a:rPr lang="en-US" sz="1600" kern="1200" err="1"/>
            <a:t>förbättra</a:t>
          </a:r>
          <a:r>
            <a:rPr lang="en-US" sz="1600" kern="1200"/>
            <a:t> mitt liv?</a:t>
          </a:r>
        </a:p>
      </dsp:txBody>
      <dsp:txXfrm>
        <a:off x="0" y="3234843"/>
        <a:ext cx="4670097" cy="8085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E9FF9-AB6E-CD4A-BD7D-701BD149954E}">
      <dsp:nvSpPr>
        <dsp:cNvPr id="0" name=""/>
        <dsp:cNvSpPr/>
      </dsp:nvSpPr>
      <dsp:spPr>
        <a:xfrm>
          <a:off x="0" y="7130"/>
          <a:ext cx="5291663" cy="183185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ts val="0"/>
            </a:spcAft>
            <a:buNone/>
          </a:pPr>
          <a:r>
            <a:rPr lang="en-US" sz="2600" b="0" i="0" kern="1200"/>
            <a:t>Ubuntu (Zulu uttal: [ùɓúntʼù]) </a:t>
          </a:r>
        </a:p>
        <a:p>
          <a:pPr marL="0" lvl="0" indent="0" algn="l" defTabSz="1155700">
            <a:lnSpc>
              <a:spcPct val="90000"/>
            </a:lnSpc>
            <a:spcBef>
              <a:spcPct val="0"/>
            </a:spcBef>
            <a:spcAft>
              <a:spcPts val="0"/>
            </a:spcAft>
            <a:buNone/>
          </a:pPr>
          <a:r>
            <a:rPr lang="en-US" sz="2600" b="0" i="0" kern="1200"/>
            <a:t>är en Nguni Bantu- term med innebörden </a:t>
          </a:r>
          <a:r>
            <a:rPr lang="en-US" sz="2600" b="1" i="0" kern="1200"/>
            <a:t>”mänsklighet"</a:t>
          </a:r>
          <a:r>
            <a:rPr lang="en-US" sz="2600" b="0" i="0" kern="1200"/>
            <a:t>. </a:t>
          </a:r>
          <a:endParaRPr lang="en-US" sz="2600" kern="1200"/>
        </a:p>
      </dsp:txBody>
      <dsp:txXfrm>
        <a:off x="89424" y="96554"/>
        <a:ext cx="5112815" cy="1653006"/>
      </dsp:txXfrm>
    </dsp:sp>
    <dsp:sp modelId="{FEAEB35C-D12D-9843-A88F-3232B36819C6}">
      <dsp:nvSpPr>
        <dsp:cNvPr id="0" name=""/>
        <dsp:cNvSpPr/>
      </dsp:nvSpPr>
      <dsp:spPr>
        <a:xfrm>
          <a:off x="0" y="1913864"/>
          <a:ext cx="5291663" cy="1831854"/>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ts val="0"/>
            </a:spcAft>
            <a:buNone/>
          </a:pPr>
          <a:r>
            <a:rPr lang="en-US" sz="2600" kern="1200"/>
            <a:t>Översätts ibland</a:t>
          </a:r>
          <a:endParaRPr lang="en-US" sz="2600" b="0" i="0" kern="1200"/>
        </a:p>
        <a:p>
          <a:pPr marL="0" lvl="0" indent="0" algn="l" defTabSz="1155700">
            <a:lnSpc>
              <a:spcPct val="90000"/>
            </a:lnSpc>
            <a:spcBef>
              <a:spcPct val="0"/>
            </a:spcBef>
            <a:spcAft>
              <a:spcPts val="0"/>
            </a:spcAft>
            <a:buNone/>
          </a:pPr>
          <a:r>
            <a:rPr lang="en-US" sz="2600" b="0" i="0" kern="1200"/>
            <a:t>”Jag finns för att vi finns" </a:t>
          </a:r>
        </a:p>
        <a:p>
          <a:pPr marL="0" lvl="0" indent="0" algn="l" defTabSz="1155700">
            <a:lnSpc>
              <a:spcPct val="90000"/>
            </a:lnSpc>
            <a:spcBef>
              <a:spcPct val="0"/>
            </a:spcBef>
            <a:spcAft>
              <a:spcPts val="0"/>
            </a:spcAft>
            <a:buNone/>
          </a:pPr>
          <a:r>
            <a:rPr lang="en-US" sz="2600" b="0" i="0" kern="1200"/>
            <a:t>(/ “ Jag finns för att du finns"), eller ”mänsklighet för varandra"</a:t>
          </a:r>
          <a:endParaRPr lang="en-US" sz="2600" kern="1200"/>
        </a:p>
      </dsp:txBody>
      <dsp:txXfrm>
        <a:off x="89424" y="2003288"/>
        <a:ext cx="5112815" cy="16530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C702A-BE9B-B343-A229-63CC7E1DC2FF}">
      <dsp:nvSpPr>
        <dsp:cNvPr id="0" name=""/>
        <dsp:cNvSpPr/>
      </dsp:nvSpPr>
      <dsp:spPr>
        <a:xfrm>
          <a:off x="0" y="1962"/>
          <a:ext cx="6529136"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53CA947-5F89-E642-99D6-3C01AF5EB77C}">
      <dsp:nvSpPr>
        <dsp:cNvPr id="0" name=""/>
        <dsp:cNvSpPr/>
      </dsp:nvSpPr>
      <dsp:spPr>
        <a:xfrm>
          <a:off x="0" y="1962"/>
          <a:ext cx="6529136" cy="722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err="1"/>
            <a:t>Signifikanta</a:t>
          </a:r>
          <a:r>
            <a:rPr lang="en-US" sz="1900" kern="1200"/>
            <a:t> </a:t>
          </a:r>
          <a:r>
            <a:rPr lang="en-US" sz="1900" kern="1200" err="1"/>
            <a:t>grundpelare</a:t>
          </a:r>
          <a:r>
            <a:rPr lang="en-US" sz="1900" b="0" i="0" kern="1200"/>
            <a:t>; </a:t>
          </a:r>
          <a:r>
            <a:rPr lang="en-US" sz="1900" b="0" i="0" kern="1200" err="1"/>
            <a:t>ärlighet</a:t>
          </a:r>
          <a:r>
            <a:rPr lang="en-US" sz="1900" b="0" i="0" kern="1200"/>
            <a:t>, </a:t>
          </a:r>
          <a:r>
            <a:rPr lang="en-US" sz="1900" b="0" i="0" kern="1200" err="1"/>
            <a:t>äkthet</a:t>
          </a:r>
          <a:r>
            <a:rPr lang="en-US" sz="1900" b="0" i="0" kern="1200"/>
            <a:t>, </a:t>
          </a:r>
          <a:r>
            <a:rPr lang="en-US" sz="1900" b="0" i="0" kern="1200" err="1"/>
            <a:t>sanning</a:t>
          </a:r>
          <a:r>
            <a:rPr lang="en-US" sz="1900" b="0" i="0" kern="1200"/>
            <a:t>, </a:t>
          </a:r>
          <a:r>
            <a:rPr lang="en-US" sz="1900" b="0" i="0" kern="1200" err="1"/>
            <a:t>medkänsla</a:t>
          </a:r>
          <a:r>
            <a:rPr lang="en-US" sz="1900" b="0" i="0" kern="1200"/>
            <a:t>, </a:t>
          </a:r>
          <a:r>
            <a:rPr lang="en-US" sz="1900" b="0" i="0" kern="1200" err="1"/>
            <a:t>empati</a:t>
          </a:r>
          <a:r>
            <a:rPr lang="en-US" sz="1900" b="0" i="0" kern="1200"/>
            <a:t>, </a:t>
          </a:r>
          <a:r>
            <a:rPr lang="en-US" sz="1900" b="0" i="0" kern="1200" err="1"/>
            <a:t>värdighet</a:t>
          </a:r>
          <a:r>
            <a:rPr lang="en-US" sz="1900" b="0" i="0" kern="1200"/>
            <a:t>, </a:t>
          </a:r>
          <a:r>
            <a:rPr lang="en-US" sz="1900" b="0" i="0" kern="1200" err="1"/>
            <a:t>och</a:t>
          </a:r>
          <a:r>
            <a:rPr lang="en-US" sz="1900" b="0" i="0" kern="1200"/>
            <a:t> </a:t>
          </a:r>
          <a:r>
            <a:rPr lang="en-US" sz="1900" b="0" i="0" kern="1200" err="1"/>
            <a:t>respekt</a:t>
          </a:r>
          <a:r>
            <a:rPr lang="en-US" sz="1900" b="0" i="0" kern="1200"/>
            <a:t> för </a:t>
          </a:r>
          <a:r>
            <a:rPr lang="en-US" sz="1900" b="0" i="0" kern="1200" err="1"/>
            <a:t>andra</a:t>
          </a:r>
          <a:r>
            <a:rPr lang="en-US" sz="1900" b="0" i="0" kern="1200"/>
            <a:t>.</a:t>
          </a:r>
          <a:endParaRPr lang="en-US" sz="1900" kern="1200"/>
        </a:p>
      </dsp:txBody>
      <dsp:txXfrm>
        <a:off x="0" y="1962"/>
        <a:ext cx="6529136" cy="722809"/>
      </dsp:txXfrm>
    </dsp:sp>
    <dsp:sp modelId="{5FACA231-3915-614D-882C-494F40FC4322}">
      <dsp:nvSpPr>
        <dsp:cNvPr id="0" name=""/>
        <dsp:cNvSpPr/>
      </dsp:nvSpPr>
      <dsp:spPr>
        <a:xfrm>
          <a:off x="0" y="724772"/>
          <a:ext cx="6529136"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309C520-4B54-B245-AA30-347629BE9AFE}">
      <dsp:nvSpPr>
        <dsp:cNvPr id="0" name=""/>
        <dsp:cNvSpPr/>
      </dsp:nvSpPr>
      <dsp:spPr>
        <a:xfrm>
          <a:off x="0" y="724772"/>
          <a:ext cx="6529136" cy="109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endParaRPr lang="en-US" sz="1900" b="0" i="0" kern="1200"/>
        </a:p>
        <a:p>
          <a:pPr marL="0" lvl="0" indent="0" algn="l" defTabSz="844550">
            <a:lnSpc>
              <a:spcPct val="90000"/>
            </a:lnSpc>
            <a:spcBef>
              <a:spcPct val="0"/>
            </a:spcBef>
            <a:spcAft>
              <a:spcPct val="35000"/>
            </a:spcAft>
            <a:buNone/>
          </a:pPr>
          <a:r>
            <a:rPr lang="en-US" sz="1900" b="0" i="0" kern="1200"/>
            <a:t>Ubuntu </a:t>
          </a:r>
          <a:r>
            <a:rPr lang="en-US" sz="1900" b="0" i="0" kern="1200" err="1"/>
            <a:t>betyder</a:t>
          </a:r>
          <a:r>
            <a:rPr lang="en-US" sz="1900" b="0" i="0" kern="1200"/>
            <a:t> </a:t>
          </a:r>
          <a:r>
            <a:rPr lang="en-US" sz="1900" b="0" i="0" kern="1200" err="1"/>
            <a:t>att</a:t>
          </a:r>
          <a:r>
            <a:rPr lang="en-US" sz="1900" b="0" i="0" kern="1200"/>
            <a:t> </a:t>
          </a:r>
          <a:r>
            <a:rPr lang="en-US" sz="1900" b="0" i="0" kern="1200" err="1"/>
            <a:t>offra</a:t>
          </a:r>
          <a:r>
            <a:rPr lang="en-US" sz="1900" b="0" i="0" kern="1200"/>
            <a:t> sig för </a:t>
          </a:r>
          <a:r>
            <a:rPr lang="en-US" sz="1900" b="0" i="0" kern="1200" err="1"/>
            <a:t>andra</a:t>
          </a:r>
          <a:r>
            <a:rPr lang="en-US" sz="1900" b="0" i="0" kern="1200"/>
            <a:t> </a:t>
          </a:r>
          <a:r>
            <a:rPr lang="en-US" sz="1900" b="0" i="0" kern="1200" err="1"/>
            <a:t>villkorslöst</a:t>
          </a:r>
          <a:r>
            <a:rPr lang="en-US" sz="1900" b="1" i="0" kern="1200"/>
            <a:t>, </a:t>
          </a:r>
          <a:r>
            <a:rPr lang="en-US" sz="1900" b="1" i="0" kern="1200" err="1"/>
            <a:t>omtanke</a:t>
          </a:r>
          <a:r>
            <a:rPr lang="en-US" sz="1900" b="1" i="0" kern="1200"/>
            <a:t> </a:t>
          </a:r>
          <a:r>
            <a:rPr lang="en-US" sz="1900" b="1" i="0" kern="1200" err="1"/>
            <a:t>och</a:t>
          </a:r>
          <a:r>
            <a:rPr lang="en-US" sz="1900" b="1" i="0" kern="1200"/>
            <a:t> </a:t>
          </a:r>
          <a:r>
            <a:rPr lang="en-US" sz="1900" b="1" i="0" kern="1200" err="1"/>
            <a:t>omvårdnad</a:t>
          </a:r>
          <a:r>
            <a:rPr lang="en-US" sz="1900" b="1" i="0" kern="1200"/>
            <a:t> om </a:t>
          </a:r>
          <a:r>
            <a:rPr lang="en-US" sz="1900" b="1" i="0" kern="1200" err="1"/>
            <a:t>sina</a:t>
          </a:r>
          <a:r>
            <a:rPr lang="en-US" sz="1900" b="1" i="0" kern="1200"/>
            <a:t> </a:t>
          </a:r>
          <a:r>
            <a:rPr lang="en-US" sz="1900" b="1" i="0" kern="1200" err="1"/>
            <a:t>medmänniskor</a:t>
          </a:r>
          <a:r>
            <a:rPr lang="en-US" sz="1900" b="1" i="0" kern="1200"/>
            <a:t>.</a:t>
          </a:r>
          <a:endParaRPr lang="en-US" sz="1900" kern="1200"/>
        </a:p>
      </dsp:txBody>
      <dsp:txXfrm>
        <a:off x="0" y="724772"/>
        <a:ext cx="6529136" cy="1090770"/>
      </dsp:txXfrm>
    </dsp:sp>
    <dsp:sp modelId="{DECB2011-1D0A-0F47-B816-61D9735AFE31}">
      <dsp:nvSpPr>
        <dsp:cNvPr id="0" name=""/>
        <dsp:cNvSpPr/>
      </dsp:nvSpPr>
      <dsp:spPr>
        <a:xfrm>
          <a:off x="0" y="1815542"/>
          <a:ext cx="6529136"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5F56FE-1F5A-C141-8524-ED33440F3D36}">
      <dsp:nvSpPr>
        <dsp:cNvPr id="0" name=""/>
        <dsp:cNvSpPr/>
      </dsp:nvSpPr>
      <dsp:spPr>
        <a:xfrm>
          <a:off x="0" y="1815542"/>
          <a:ext cx="6522759" cy="228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endParaRPr lang="en-US" sz="1900" b="0" i="0" kern="1200"/>
        </a:p>
        <a:p>
          <a:pPr marL="0" lvl="0" indent="0" algn="l" defTabSz="844550">
            <a:lnSpc>
              <a:spcPct val="90000"/>
            </a:lnSpc>
            <a:spcBef>
              <a:spcPct val="0"/>
            </a:spcBef>
            <a:spcAft>
              <a:spcPct val="35000"/>
            </a:spcAft>
            <a:buNone/>
          </a:pPr>
          <a:r>
            <a:rPr lang="en-US" sz="1900" b="0" i="0" kern="1200"/>
            <a:t>Ubuntu </a:t>
          </a:r>
          <a:r>
            <a:rPr lang="en-US" sz="1900" b="0" i="0" kern="1200" err="1"/>
            <a:t>sägs</a:t>
          </a:r>
          <a:r>
            <a:rPr lang="en-US" sz="1900" b="0" i="0" kern="1200"/>
            <a:t> </a:t>
          </a:r>
          <a:r>
            <a:rPr lang="en-US" sz="1900" b="0" i="0" kern="1200" err="1"/>
            <a:t>innehålla</a:t>
          </a:r>
          <a:r>
            <a:rPr lang="en-US" sz="1900" b="0" i="0" kern="1200"/>
            <a:t> </a:t>
          </a:r>
          <a:r>
            <a:rPr lang="en-US" sz="1900" b="0" i="0" kern="1200" err="1"/>
            <a:t>följande</a:t>
          </a:r>
          <a:r>
            <a:rPr lang="en-US" sz="1900" b="0" i="0" kern="1200"/>
            <a:t> </a:t>
          </a:r>
          <a:r>
            <a:rPr lang="en-US" sz="1900" b="0" i="0" kern="1200" err="1"/>
            <a:t>värdringar</a:t>
          </a:r>
          <a:r>
            <a:rPr lang="en-US" sz="1900" b="0" i="0" kern="1200"/>
            <a:t>:</a:t>
          </a:r>
        </a:p>
        <a:p>
          <a:pPr marL="0" lvl="0" indent="0" algn="l" defTabSz="844550">
            <a:lnSpc>
              <a:spcPct val="90000"/>
            </a:lnSpc>
            <a:spcBef>
              <a:spcPct val="0"/>
            </a:spcBef>
            <a:spcAft>
              <a:spcPct val="35000"/>
            </a:spcAft>
            <a:buNone/>
          </a:pPr>
          <a:r>
            <a:rPr lang="en-US" sz="1900" kern="1200" err="1"/>
            <a:t>gemenskap</a:t>
          </a:r>
          <a:r>
            <a:rPr lang="en-US" sz="1900" b="0" i="0" kern="1200"/>
            <a:t>, </a:t>
          </a:r>
          <a:r>
            <a:rPr lang="en-US" sz="1900" b="0" i="0" kern="1200" err="1"/>
            <a:t>respekt</a:t>
          </a:r>
          <a:r>
            <a:rPr lang="en-US" sz="1900" b="0" i="0" kern="1200"/>
            <a:t>, </a:t>
          </a:r>
          <a:r>
            <a:rPr lang="en-US" sz="1900" b="0" i="0" kern="1200" err="1"/>
            <a:t>värdighet</a:t>
          </a:r>
          <a:r>
            <a:rPr lang="en-US" sz="1900" b="0" i="0" kern="1200"/>
            <a:t>, </a:t>
          </a:r>
          <a:r>
            <a:rPr lang="en-US" sz="1900" b="0" i="0" kern="1200" err="1"/>
            <a:t>värderingar</a:t>
          </a:r>
          <a:r>
            <a:rPr lang="en-US" sz="1900" b="0" i="0" kern="1200"/>
            <a:t>, </a:t>
          </a:r>
          <a:r>
            <a:rPr lang="en-US" sz="1900" b="0" i="0" kern="1200" err="1"/>
            <a:t>acceptans</a:t>
          </a:r>
          <a:r>
            <a:rPr lang="en-US" sz="1900" b="0" i="0" kern="1200"/>
            <a:t>, </a:t>
          </a:r>
          <a:r>
            <a:rPr lang="en-US" sz="1900" b="0" i="0" kern="1200" err="1"/>
            <a:t>att</a:t>
          </a:r>
          <a:r>
            <a:rPr lang="en-US" sz="1900" b="0" i="0" kern="1200"/>
            <a:t> dela med sig, </a:t>
          </a:r>
          <a:r>
            <a:rPr lang="en-US" sz="1900" b="0" i="0" kern="1200" err="1"/>
            <a:t>genmensamt</a:t>
          </a:r>
          <a:r>
            <a:rPr lang="en-US" sz="1900" b="0" i="0" kern="1200"/>
            <a:t> </a:t>
          </a:r>
          <a:r>
            <a:rPr lang="en-US" sz="1900" b="0" i="0" kern="1200" err="1"/>
            <a:t>ansvar</a:t>
          </a:r>
          <a:r>
            <a:rPr lang="en-US" sz="1900" b="0" i="0" kern="1200"/>
            <a:t>, </a:t>
          </a:r>
          <a:r>
            <a:rPr lang="en-US" sz="1900" b="0" i="0" kern="1200" err="1"/>
            <a:t>mänsklighet</a:t>
          </a:r>
          <a:r>
            <a:rPr lang="en-US" sz="1900" b="0" i="0" kern="1200"/>
            <a:t>, social </a:t>
          </a:r>
          <a:r>
            <a:rPr lang="en-US" sz="1900" b="0" i="0" kern="1200" err="1"/>
            <a:t>rättvisa</a:t>
          </a:r>
          <a:r>
            <a:rPr lang="en-US" sz="1900" b="0" i="0" kern="1200"/>
            <a:t>, </a:t>
          </a:r>
          <a:r>
            <a:rPr lang="en-US" sz="1900" b="0" i="0" kern="1200" err="1"/>
            <a:t>rättvisa</a:t>
          </a:r>
          <a:r>
            <a:rPr lang="en-US" sz="1900" b="0" i="0" kern="1200"/>
            <a:t>, </a:t>
          </a:r>
          <a:r>
            <a:rPr lang="en-US" sz="1900" b="0" i="0" kern="1200" err="1"/>
            <a:t>personlighet</a:t>
          </a:r>
          <a:r>
            <a:rPr lang="en-US" sz="1900" b="0" i="0" kern="1200"/>
            <a:t>, moral, </a:t>
          </a:r>
          <a:r>
            <a:rPr lang="en-US" sz="1900" b="0" i="0" kern="1200" err="1"/>
            <a:t>gruppgemenskap</a:t>
          </a:r>
          <a:r>
            <a:rPr lang="en-US" sz="1900" b="0" i="0" kern="1200"/>
            <a:t>, </a:t>
          </a:r>
          <a:r>
            <a:rPr lang="en-US" sz="1900" b="0" i="0" kern="1200" err="1"/>
            <a:t>medkänsla</a:t>
          </a:r>
          <a:r>
            <a:rPr lang="en-US" sz="1900" b="0" i="0" kern="1200"/>
            <a:t>, </a:t>
          </a:r>
          <a:r>
            <a:rPr lang="en-US" sz="1900" b="0" i="0" kern="1200" err="1"/>
            <a:t>lycka</a:t>
          </a:r>
          <a:r>
            <a:rPr lang="en-US" sz="1900" b="0" i="0" kern="1200"/>
            <a:t>, </a:t>
          </a:r>
          <a:r>
            <a:rPr lang="en-US" sz="1900" b="0" i="0" kern="1200" err="1"/>
            <a:t>kärlek</a:t>
          </a:r>
          <a:r>
            <a:rPr lang="en-US" sz="1900" b="0" i="0" kern="1200"/>
            <a:t>, </a:t>
          </a:r>
          <a:r>
            <a:rPr lang="en-US" sz="1900" b="0" i="0" kern="1200" err="1"/>
            <a:t>uppfyllelse</a:t>
          </a:r>
          <a:r>
            <a:rPr lang="en-US" sz="1900" b="0" i="0" kern="1200"/>
            <a:t>, </a:t>
          </a:r>
          <a:r>
            <a:rPr lang="en-US" sz="1900" b="0" i="0" kern="1200" err="1"/>
            <a:t>förlikning</a:t>
          </a:r>
          <a:r>
            <a:rPr lang="en-US" sz="1900" b="0" i="0" kern="1200"/>
            <a:t>, etc. </a:t>
          </a:r>
          <a:endParaRPr lang="en-US" sz="1900" kern="1200"/>
        </a:p>
      </dsp:txBody>
      <dsp:txXfrm>
        <a:off x="0" y="1815542"/>
        <a:ext cx="6522759" cy="22813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B637C-F718-4CA5-902D-9D631D6B04FD}">
      <dsp:nvSpPr>
        <dsp:cNvPr id="0" name=""/>
        <dsp:cNvSpPr/>
      </dsp:nvSpPr>
      <dsp:spPr>
        <a:xfrm>
          <a:off x="679050" y="578771"/>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E9C20A-C878-4F1A-9FCD-5FC555E596AA}">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E1A28F-CC4D-4C74-9D23-C1B1E6AA7785}">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b="0" i="0" kern="1200" dirty="0"/>
            <a:t>Skapa </a:t>
          </a:r>
          <a:r>
            <a:rPr lang="en-US" sz="2100" b="0" i="0" kern="1200" dirty="0" err="1"/>
            <a:t>metoder</a:t>
          </a:r>
          <a:r>
            <a:rPr lang="en-US" sz="2100" b="0" i="0" kern="1200" dirty="0"/>
            <a:t> för </a:t>
          </a:r>
          <a:r>
            <a:rPr lang="en-US" sz="2100" b="0" i="0" kern="1200" dirty="0" err="1"/>
            <a:t>att</a:t>
          </a:r>
          <a:r>
            <a:rPr lang="en-US" sz="2100" b="0" i="0" kern="1200" dirty="0"/>
            <a:t> </a:t>
          </a:r>
          <a:r>
            <a:rPr lang="en-US" sz="2100" b="0" i="0" kern="1200" dirty="0" err="1"/>
            <a:t>lära</a:t>
          </a:r>
          <a:r>
            <a:rPr lang="en-US" sz="2100" b="0" i="0" kern="1200" dirty="0"/>
            <a:t> av </a:t>
          </a:r>
          <a:r>
            <a:rPr lang="en-US" sz="2100" b="0" i="0" kern="1200" dirty="0" err="1"/>
            <a:t>varandra</a:t>
          </a:r>
          <a:r>
            <a:rPr lang="en-US" sz="2100" b="0" i="0" kern="1200" dirty="0"/>
            <a:t> </a:t>
          </a:r>
          <a:endParaRPr lang="en-US" sz="2100" kern="1200" dirty="0"/>
        </a:p>
      </dsp:txBody>
      <dsp:txXfrm>
        <a:off x="75768" y="3053772"/>
        <a:ext cx="3093750" cy="720000"/>
      </dsp:txXfrm>
    </dsp:sp>
    <dsp:sp modelId="{F84552BF-D472-42D2-AAF9-C4D917E1457C}">
      <dsp:nvSpPr>
        <dsp:cNvPr id="0" name=""/>
        <dsp:cNvSpPr/>
      </dsp:nvSpPr>
      <dsp:spPr>
        <a:xfrm>
          <a:off x="4314206" y="578771"/>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83CBD-403D-4969-B056-D8DEC9F26F4E}">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35A08E-1707-4395-9F9F-BCA8212EBB31}">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b="0" i="0" kern="1200"/>
            <a:t>Anta ett coachande</a:t>
          </a:r>
        </a:p>
        <a:p>
          <a:pPr marL="0" lvl="0" indent="0" algn="ctr" defTabSz="933450">
            <a:lnSpc>
              <a:spcPct val="90000"/>
            </a:lnSpc>
            <a:spcBef>
              <a:spcPct val="0"/>
            </a:spcBef>
            <a:spcAft>
              <a:spcPct val="35000"/>
            </a:spcAft>
            <a:buNone/>
            <a:defRPr cap="all"/>
          </a:pPr>
          <a:r>
            <a:rPr lang="en-US" sz="2100" b="0" i="0" kern="1200"/>
            <a:t>angreppssätt </a:t>
          </a:r>
          <a:endParaRPr lang="en-US" sz="2100" kern="1200"/>
        </a:p>
      </dsp:txBody>
      <dsp:txXfrm>
        <a:off x="3710925" y="3053772"/>
        <a:ext cx="3093750" cy="720000"/>
      </dsp:txXfrm>
    </dsp:sp>
    <dsp:sp modelId="{0EC6858F-64E4-46BE-A2C3-9412990643B0}">
      <dsp:nvSpPr>
        <dsp:cNvPr id="0" name=""/>
        <dsp:cNvSpPr/>
      </dsp:nvSpPr>
      <dsp:spPr>
        <a:xfrm>
          <a:off x="7949362" y="578771"/>
          <a:ext cx="1887187" cy="188718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E8923-F2C0-464C-B76F-0231A77799D6}">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5C03F9-ECAF-441F-8674-98F7A700D459}">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b="0" i="0" kern="1200"/>
            <a:t>Var generös I dina samarbeten</a:t>
          </a:r>
          <a:endParaRPr lang="en-US" sz="2100" kern="1200"/>
        </a:p>
      </dsp:txBody>
      <dsp:txXfrm>
        <a:off x="7346081" y="3053772"/>
        <a:ext cx="309375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ABEFB-91FF-0840-8FD7-14AC471E4CDE}">
      <dsp:nvSpPr>
        <dsp:cNvPr id="0" name=""/>
        <dsp:cNvSpPr/>
      </dsp:nvSpPr>
      <dsp:spPr>
        <a:xfrm>
          <a:off x="0" y="456"/>
          <a:ext cx="382218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FD729-E325-9C4D-B4C0-D8384F397FDE}">
      <dsp:nvSpPr>
        <dsp:cNvPr id="0" name=""/>
        <dsp:cNvSpPr/>
      </dsp:nvSpPr>
      <dsp:spPr>
        <a:xfrm>
          <a:off x="0" y="456"/>
          <a:ext cx="3822189" cy="74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Hur gör vi för att lyckas tillsammans?</a:t>
          </a:r>
        </a:p>
      </dsp:txBody>
      <dsp:txXfrm>
        <a:off x="0" y="456"/>
        <a:ext cx="3822189" cy="748369"/>
      </dsp:txXfrm>
    </dsp:sp>
    <dsp:sp modelId="{83565697-ED43-D849-8B3A-7207D04ED4D9}">
      <dsp:nvSpPr>
        <dsp:cNvPr id="0" name=""/>
        <dsp:cNvSpPr/>
      </dsp:nvSpPr>
      <dsp:spPr>
        <a:xfrm>
          <a:off x="0" y="748826"/>
          <a:ext cx="3822189"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BB4F23-F64D-0E4D-8398-1AF9BDF99965}">
      <dsp:nvSpPr>
        <dsp:cNvPr id="0" name=""/>
        <dsp:cNvSpPr/>
      </dsp:nvSpPr>
      <dsp:spPr>
        <a:xfrm>
          <a:off x="0" y="748826"/>
          <a:ext cx="3822189" cy="74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Hur stöttar och hjälper vi varandra?</a:t>
          </a:r>
        </a:p>
      </dsp:txBody>
      <dsp:txXfrm>
        <a:off x="0" y="748826"/>
        <a:ext cx="3822189" cy="748369"/>
      </dsp:txXfrm>
    </dsp:sp>
    <dsp:sp modelId="{2FFFA055-3E9A-CF48-A1EC-2A93B18BE6B7}">
      <dsp:nvSpPr>
        <dsp:cNvPr id="0" name=""/>
        <dsp:cNvSpPr/>
      </dsp:nvSpPr>
      <dsp:spPr>
        <a:xfrm>
          <a:off x="0" y="1497196"/>
          <a:ext cx="3822189"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6AE7A0-4F6F-F649-B18B-525711B0D4CF}">
      <dsp:nvSpPr>
        <dsp:cNvPr id="0" name=""/>
        <dsp:cNvSpPr/>
      </dsp:nvSpPr>
      <dsp:spPr>
        <a:xfrm>
          <a:off x="0" y="1497196"/>
          <a:ext cx="3822189" cy="74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Överenskommelser</a:t>
          </a:r>
        </a:p>
      </dsp:txBody>
      <dsp:txXfrm>
        <a:off x="0" y="1497196"/>
        <a:ext cx="3822189" cy="748369"/>
      </dsp:txXfrm>
    </dsp:sp>
    <dsp:sp modelId="{99ABE13C-69AD-1E40-9FD9-36F9C74A289B}">
      <dsp:nvSpPr>
        <dsp:cNvPr id="0" name=""/>
        <dsp:cNvSpPr/>
      </dsp:nvSpPr>
      <dsp:spPr>
        <a:xfrm>
          <a:off x="0" y="2245565"/>
          <a:ext cx="3822189"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163D6-A7CF-2243-9614-0306DB11046D}">
      <dsp:nvSpPr>
        <dsp:cNvPr id="0" name=""/>
        <dsp:cNvSpPr/>
      </dsp:nvSpPr>
      <dsp:spPr>
        <a:xfrm>
          <a:off x="0" y="2245565"/>
          <a:ext cx="3822189" cy="74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Genomförande </a:t>
          </a:r>
        </a:p>
      </dsp:txBody>
      <dsp:txXfrm>
        <a:off x="0" y="2245565"/>
        <a:ext cx="3822189" cy="748369"/>
      </dsp:txXfrm>
    </dsp:sp>
    <dsp:sp modelId="{80456DA0-8B3C-B644-9555-71EDB8FDD10B}">
      <dsp:nvSpPr>
        <dsp:cNvPr id="0" name=""/>
        <dsp:cNvSpPr/>
      </dsp:nvSpPr>
      <dsp:spPr>
        <a:xfrm>
          <a:off x="0" y="2993935"/>
          <a:ext cx="3822189"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FC8F0-3005-B349-94E3-0D31338A43BC}">
      <dsp:nvSpPr>
        <dsp:cNvPr id="0" name=""/>
        <dsp:cNvSpPr/>
      </dsp:nvSpPr>
      <dsp:spPr>
        <a:xfrm>
          <a:off x="0" y="2993935"/>
          <a:ext cx="3822189" cy="74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Ansvar</a:t>
          </a:r>
        </a:p>
      </dsp:txBody>
      <dsp:txXfrm>
        <a:off x="0" y="2993935"/>
        <a:ext cx="3822189" cy="7483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CFE90-65DD-EC48-AB19-10FA2D61E39A}">
      <dsp:nvSpPr>
        <dsp:cNvPr id="0" name=""/>
        <dsp:cNvSpPr/>
      </dsp:nvSpPr>
      <dsp:spPr>
        <a:xfrm>
          <a:off x="0" y="657"/>
          <a:ext cx="423511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6799097-7AB6-6644-AF0B-60804D262C3B}">
      <dsp:nvSpPr>
        <dsp:cNvPr id="0" name=""/>
        <dsp:cNvSpPr/>
      </dsp:nvSpPr>
      <dsp:spPr>
        <a:xfrm>
          <a:off x="0" y="657"/>
          <a:ext cx="4235114" cy="59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t>Specifik</a:t>
          </a:r>
        </a:p>
      </dsp:txBody>
      <dsp:txXfrm>
        <a:off x="0" y="657"/>
        <a:ext cx="4235114" cy="598103"/>
      </dsp:txXfrm>
    </dsp:sp>
    <dsp:sp modelId="{7F601B8A-C0A5-8445-8829-2DE86771FE2E}">
      <dsp:nvSpPr>
        <dsp:cNvPr id="0" name=""/>
        <dsp:cNvSpPr/>
      </dsp:nvSpPr>
      <dsp:spPr>
        <a:xfrm>
          <a:off x="0" y="598760"/>
          <a:ext cx="423511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FF7C1E8-F2A1-6441-9EB1-CA4EB221CC64}">
      <dsp:nvSpPr>
        <dsp:cNvPr id="0" name=""/>
        <dsp:cNvSpPr/>
      </dsp:nvSpPr>
      <dsp:spPr>
        <a:xfrm>
          <a:off x="0" y="598760"/>
          <a:ext cx="4235114" cy="59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t>Beskrivande snarare än värderande</a:t>
          </a:r>
        </a:p>
      </dsp:txBody>
      <dsp:txXfrm>
        <a:off x="0" y="598760"/>
        <a:ext cx="4235114" cy="598103"/>
      </dsp:txXfrm>
    </dsp:sp>
    <dsp:sp modelId="{AF5C2750-2799-364A-87A6-B4B271179E95}">
      <dsp:nvSpPr>
        <dsp:cNvPr id="0" name=""/>
        <dsp:cNvSpPr/>
      </dsp:nvSpPr>
      <dsp:spPr>
        <a:xfrm>
          <a:off x="0" y="1196864"/>
          <a:ext cx="423511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FBE3229-F9E0-5D4C-8ADF-F2FC2DF02E8B}">
      <dsp:nvSpPr>
        <dsp:cNvPr id="0" name=""/>
        <dsp:cNvSpPr/>
      </dsp:nvSpPr>
      <dsp:spPr>
        <a:xfrm>
          <a:off x="0" y="1196864"/>
          <a:ext cx="4235114" cy="59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t>Fokuserar på ETT område</a:t>
          </a:r>
        </a:p>
      </dsp:txBody>
      <dsp:txXfrm>
        <a:off x="0" y="1196864"/>
        <a:ext cx="4235114" cy="598103"/>
      </dsp:txXfrm>
    </dsp:sp>
    <dsp:sp modelId="{CBB4232A-B128-B249-B835-989AB4095412}">
      <dsp:nvSpPr>
        <dsp:cNvPr id="0" name=""/>
        <dsp:cNvSpPr/>
      </dsp:nvSpPr>
      <dsp:spPr>
        <a:xfrm>
          <a:off x="0" y="1794967"/>
          <a:ext cx="423511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0A923BD-8933-4F42-A458-7188388EAF4B}">
      <dsp:nvSpPr>
        <dsp:cNvPr id="0" name=""/>
        <dsp:cNvSpPr/>
      </dsp:nvSpPr>
      <dsp:spPr>
        <a:xfrm>
          <a:off x="0" y="1794967"/>
          <a:ext cx="4235114" cy="59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t>Fokuserar på sådant som mottagaren kan förändra eller förstärka</a:t>
          </a:r>
        </a:p>
      </dsp:txBody>
      <dsp:txXfrm>
        <a:off x="0" y="1794967"/>
        <a:ext cx="4235114" cy="598103"/>
      </dsp:txXfrm>
    </dsp:sp>
    <dsp:sp modelId="{EFC86463-4C39-AF48-B6FD-B49446ACC128}">
      <dsp:nvSpPr>
        <dsp:cNvPr id="0" name=""/>
        <dsp:cNvSpPr/>
      </dsp:nvSpPr>
      <dsp:spPr>
        <a:xfrm>
          <a:off x="0" y="2393071"/>
          <a:ext cx="423511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A78FC06-8FE5-2548-952B-126E858632D0}">
      <dsp:nvSpPr>
        <dsp:cNvPr id="0" name=""/>
        <dsp:cNvSpPr/>
      </dsp:nvSpPr>
      <dsp:spPr>
        <a:xfrm>
          <a:off x="0" y="2393071"/>
          <a:ext cx="4235114" cy="59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t>I närtid!</a:t>
          </a:r>
        </a:p>
      </dsp:txBody>
      <dsp:txXfrm>
        <a:off x="0" y="2393071"/>
        <a:ext cx="4235114" cy="598103"/>
      </dsp:txXfrm>
    </dsp:sp>
    <dsp:sp modelId="{999024DC-734C-324B-ADB5-B749BBF4AF1D}">
      <dsp:nvSpPr>
        <dsp:cNvPr id="0" name=""/>
        <dsp:cNvSpPr/>
      </dsp:nvSpPr>
      <dsp:spPr>
        <a:xfrm>
          <a:off x="0" y="2991174"/>
          <a:ext cx="423511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E8DF3B3-19E1-124A-8C78-99026B223E7F}">
      <dsp:nvSpPr>
        <dsp:cNvPr id="0" name=""/>
        <dsp:cNvSpPr/>
      </dsp:nvSpPr>
      <dsp:spPr>
        <a:xfrm>
          <a:off x="0" y="2991174"/>
          <a:ext cx="4235114" cy="59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t>Har fokus på framtidens förbättringar, skuldbelägger inte för dåtidens gärningar</a:t>
          </a:r>
        </a:p>
      </dsp:txBody>
      <dsp:txXfrm>
        <a:off x="0" y="2991174"/>
        <a:ext cx="4235114" cy="598103"/>
      </dsp:txXfrm>
    </dsp:sp>
    <dsp:sp modelId="{076C7BC0-6242-0446-A575-519E54D2BF1C}">
      <dsp:nvSpPr>
        <dsp:cNvPr id="0" name=""/>
        <dsp:cNvSpPr/>
      </dsp:nvSpPr>
      <dsp:spPr>
        <a:xfrm>
          <a:off x="0" y="3589278"/>
          <a:ext cx="423511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1AF8D3-B79E-2B44-AE3C-99CD47F3EB3F}">
      <dsp:nvSpPr>
        <dsp:cNvPr id="0" name=""/>
        <dsp:cNvSpPr/>
      </dsp:nvSpPr>
      <dsp:spPr>
        <a:xfrm>
          <a:off x="0" y="3589278"/>
          <a:ext cx="4235114" cy="59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t>Tvåvägs kommunikation, inlyssnande</a:t>
          </a:r>
        </a:p>
      </dsp:txBody>
      <dsp:txXfrm>
        <a:off x="0" y="3589278"/>
        <a:ext cx="4235114" cy="598103"/>
      </dsp:txXfrm>
    </dsp:sp>
    <dsp:sp modelId="{5A557857-A74B-C245-B63F-1BD09415FC93}">
      <dsp:nvSpPr>
        <dsp:cNvPr id="0" name=""/>
        <dsp:cNvSpPr/>
      </dsp:nvSpPr>
      <dsp:spPr>
        <a:xfrm>
          <a:off x="0" y="4187381"/>
          <a:ext cx="423511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07510E4-E2E6-9742-B6C1-7A934F16C2AF}">
      <dsp:nvSpPr>
        <dsp:cNvPr id="0" name=""/>
        <dsp:cNvSpPr/>
      </dsp:nvSpPr>
      <dsp:spPr>
        <a:xfrm>
          <a:off x="0" y="4187381"/>
          <a:ext cx="4235114" cy="59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err="1"/>
            <a:t>Vill</a:t>
          </a:r>
          <a:r>
            <a:rPr lang="en-US" sz="1600" b="0" kern="1200"/>
            <a:t> </a:t>
          </a:r>
          <a:r>
            <a:rPr lang="en-US" sz="1600" b="0" kern="1200" err="1"/>
            <a:t>väl</a:t>
          </a:r>
          <a:r>
            <a:rPr lang="en-US" sz="1600" b="0" kern="1200"/>
            <a:t>, med </a:t>
          </a:r>
          <a:r>
            <a:rPr lang="en-US" sz="1600" b="0" kern="1200" err="1"/>
            <a:t>mottagarens</a:t>
          </a:r>
          <a:r>
            <a:rPr lang="en-US" sz="1600" b="0" kern="1200"/>
            <a:t> </a:t>
          </a:r>
          <a:r>
            <a:rPr lang="en-US" sz="1600" b="0" kern="1200" err="1"/>
            <a:t>bästa</a:t>
          </a:r>
          <a:r>
            <a:rPr lang="en-US" sz="1600" b="0" kern="1200"/>
            <a:t> </a:t>
          </a:r>
          <a:r>
            <a:rPr lang="en-US" sz="1600" b="0" kern="1200" err="1"/>
            <a:t>i</a:t>
          </a:r>
          <a:r>
            <a:rPr lang="en-US" sz="1600" b="0" kern="1200"/>
            <a:t> </a:t>
          </a:r>
          <a:r>
            <a:rPr lang="en-US" sz="1600" b="0" kern="1200" err="1"/>
            <a:t>åtanke</a:t>
          </a:r>
          <a:endParaRPr lang="en-US" sz="1600" b="0" kern="1200"/>
        </a:p>
      </dsp:txBody>
      <dsp:txXfrm>
        <a:off x="0" y="4187381"/>
        <a:ext cx="4235114" cy="598103"/>
      </dsp:txXfrm>
    </dsp:sp>
    <dsp:sp modelId="{E5C2B633-6113-DD4A-BC0D-7F0A9DF29483}">
      <dsp:nvSpPr>
        <dsp:cNvPr id="0" name=""/>
        <dsp:cNvSpPr/>
      </dsp:nvSpPr>
      <dsp:spPr>
        <a:xfrm>
          <a:off x="0" y="4785485"/>
          <a:ext cx="423511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CE94B68-8DA4-EB49-82E3-76C6CD6CFD5C}">
      <dsp:nvSpPr>
        <dsp:cNvPr id="0" name=""/>
        <dsp:cNvSpPr/>
      </dsp:nvSpPr>
      <dsp:spPr>
        <a:xfrm>
          <a:off x="0" y="4785485"/>
          <a:ext cx="4235114" cy="59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kern="1200"/>
            <a:t>Övervägande positiv</a:t>
          </a:r>
        </a:p>
      </dsp:txBody>
      <dsp:txXfrm>
        <a:off x="0" y="4785485"/>
        <a:ext cx="4235114" cy="59810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B433-DA3C-460A-8807-D92866B4D79A}">
      <dsp:nvSpPr>
        <dsp:cNvPr id="0" name=""/>
        <dsp:cNvSpPr/>
      </dsp:nvSpPr>
      <dsp:spPr>
        <a:xfrm>
          <a:off x="0" y="319166"/>
          <a:ext cx="3594020"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sv-SE" sz="2000" kern="1200"/>
            <a:t>FEEDBACK: </a:t>
          </a:r>
          <a:r>
            <a:rPr lang="sv-SE" sz="2000" kern="1200">
              <a:solidFill>
                <a:schemeClr val="bg1"/>
              </a:solidFill>
            </a:rPr>
            <a:t>Dåtid</a:t>
          </a:r>
        </a:p>
      </dsp:txBody>
      <dsp:txXfrm>
        <a:off x="0" y="319166"/>
        <a:ext cx="3594020" cy="576000"/>
      </dsp:txXfrm>
    </dsp:sp>
    <dsp:sp modelId="{BF2940EF-60F2-43A7-BE12-102789073072}">
      <dsp:nvSpPr>
        <dsp:cNvPr id="0" name=""/>
        <dsp:cNvSpPr/>
      </dsp:nvSpPr>
      <dsp:spPr>
        <a:xfrm>
          <a:off x="0" y="955907"/>
          <a:ext cx="3594020" cy="43383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sv-SE" sz="2000" kern="1200"/>
            <a:t>Att ge feedback är att ge en person information, som beskriver hur du uppfattat dennes beteende i en given aktivitet, för att utvecklas framåt.</a:t>
          </a:r>
        </a:p>
        <a:p>
          <a:pPr marL="228600" lvl="1" indent="-228600" algn="l" defTabSz="889000">
            <a:lnSpc>
              <a:spcPct val="90000"/>
            </a:lnSpc>
            <a:spcBef>
              <a:spcPct val="0"/>
            </a:spcBef>
            <a:spcAft>
              <a:spcPct val="15000"/>
            </a:spcAft>
            <a:buChar char="•"/>
          </a:pPr>
          <a:r>
            <a:rPr lang="sv-SE" sz="2000" kern="1200"/>
            <a:t>Syftet med feedback kan sägas vara att </a:t>
          </a:r>
          <a:r>
            <a:rPr lang="sv-SE" sz="2000" b="1" kern="1200"/>
            <a:t>Förstärka</a:t>
          </a:r>
          <a:r>
            <a:rPr lang="sv-SE" sz="2000" kern="1200"/>
            <a:t> något som görs bra. </a:t>
          </a:r>
        </a:p>
        <a:p>
          <a:pPr marL="228600" lvl="1" indent="-228600" algn="l" defTabSz="889000">
            <a:lnSpc>
              <a:spcPct val="90000"/>
            </a:lnSpc>
            <a:spcBef>
              <a:spcPct val="0"/>
            </a:spcBef>
            <a:spcAft>
              <a:spcPct val="15000"/>
            </a:spcAft>
            <a:buChar char="•"/>
          </a:pPr>
          <a:r>
            <a:rPr lang="sv-SE" sz="2000" kern="1200"/>
            <a:t>Eller att </a:t>
          </a:r>
          <a:r>
            <a:rPr lang="sv-SE" sz="2000" b="1" kern="1200"/>
            <a:t>Förändra</a:t>
          </a:r>
          <a:r>
            <a:rPr lang="sv-SE" sz="2000" kern="1200"/>
            <a:t> något som kan göras bättre.</a:t>
          </a:r>
        </a:p>
        <a:p>
          <a:pPr marL="228600" lvl="1" indent="-228600" algn="l" defTabSz="889000">
            <a:lnSpc>
              <a:spcPct val="90000"/>
            </a:lnSpc>
            <a:spcBef>
              <a:spcPct val="0"/>
            </a:spcBef>
            <a:spcAft>
              <a:spcPct val="15000"/>
            </a:spcAft>
            <a:buChar char="•"/>
          </a:pPr>
          <a:r>
            <a:rPr lang="sv-SE" sz="2000" kern="1200"/>
            <a:t>Feedback handlar om dåtid</a:t>
          </a:r>
        </a:p>
      </dsp:txBody>
      <dsp:txXfrm>
        <a:off x="0" y="955907"/>
        <a:ext cx="3594020" cy="4338386"/>
      </dsp:txXfrm>
    </dsp:sp>
    <dsp:sp modelId="{971C3D99-C231-4275-86AA-E7DB06CD6759}">
      <dsp:nvSpPr>
        <dsp:cNvPr id="0" name=""/>
        <dsp:cNvSpPr/>
      </dsp:nvSpPr>
      <dsp:spPr>
        <a:xfrm>
          <a:off x="4064066" y="319166"/>
          <a:ext cx="3594020"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sv-SE" sz="2000" kern="1200"/>
            <a:t>COACHING: Framtid</a:t>
          </a:r>
          <a:endParaRPr lang="sv-SE" sz="2000" kern="1200">
            <a:solidFill>
              <a:schemeClr val="bg1"/>
            </a:solidFill>
          </a:endParaRPr>
        </a:p>
      </dsp:txBody>
      <dsp:txXfrm>
        <a:off x="4064066" y="319166"/>
        <a:ext cx="3594020" cy="576000"/>
      </dsp:txXfrm>
    </dsp:sp>
    <dsp:sp modelId="{823971AC-4A27-4774-A82D-A7C6C2CDCC8F}">
      <dsp:nvSpPr>
        <dsp:cNvPr id="0" name=""/>
        <dsp:cNvSpPr/>
      </dsp:nvSpPr>
      <dsp:spPr>
        <a:xfrm>
          <a:off x="4064066" y="955907"/>
          <a:ext cx="3594020" cy="43383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sv-SE" sz="2000" kern="1200" dirty="0"/>
            <a:t>Coaching är en lösningsfokuserad samtalsteknik</a:t>
          </a:r>
        </a:p>
        <a:p>
          <a:pPr marL="228600" lvl="1" indent="-228600" algn="l" defTabSz="889000">
            <a:lnSpc>
              <a:spcPct val="90000"/>
            </a:lnSpc>
            <a:spcBef>
              <a:spcPct val="0"/>
            </a:spcBef>
            <a:spcAft>
              <a:spcPct val="15000"/>
            </a:spcAft>
            <a:buChar char="•"/>
          </a:pPr>
          <a:r>
            <a:rPr lang="sv-SE" sz="2000" kern="1200"/>
            <a:t> Syftar till att få den coachade att ännu mer effektivt använda sina förmågor för att växa  och stärka prestation.</a:t>
          </a:r>
        </a:p>
        <a:p>
          <a:pPr marL="228600" lvl="1" indent="-228600" algn="l" defTabSz="889000">
            <a:lnSpc>
              <a:spcPct val="90000"/>
            </a:lnSpc>
            <a:spcBef>
              <a:spcPct val="0"/>
            </a:spcBef>
            <a:spcAft>
              <a:spcPct val="15000"/>
            </a:spcAft>
            <a:buChar char="•"/>
          </a:pPr>
          <a:r>
            <a:rPr lang="sv-SE" sz="2000" kern="1200"/>
            <a:t>Coaching är ett samtal där man lyssnar aktivt, är närvarande och ställer frågor</a:t>
          </a:r>
        </a:p>
        <a:p>
          <a:pPr marL="228600" lvl="1" indent="-228600" algn="l" defTabSz="889000">
            <a:lnSpc>
              <a:spcPct val="90000"/>
            </a:lnSpc>
            <a:spcBef>
              <a:spcPct val="0"/>
            </a:spcBef>
            <a:spcAft>
              <a:spcPct val="15000"/>
            </a:spcAft>
            <a:buChar char="•"/>
          </a:pPr>
          <a:r>
            <a:rPr lang="sv-SE" sz="2000" kern="1200"/>
            <a:t>Ger energi, stärker medvetenhet och öppnar upp för kreativitet och lösningar.</a:t>
          </a:r>
        </a:p>
      </dsp:txBody>
      <dsp:txXfrm>
        <a:off x="4064066" y="955907"/>
        <a:ext cx="3594020" cy="4338386"/>
      </dsp:txXfrm>
    </dsp:sp>
    <dsp:sp modelId="{81593B50-DCE1-4609-8FE2-02887A48B4A4}">
      <dsp:nvSpPr>
        <dsp:cNvPr id="0" name=""/>
        <dsp:cNvSpPr/>
      </dsp:nvSpPr>
      <dsp:spPr>
        <a:xfrm>
          <a:off x="8201739" y="319166"/>
          <a:ext cx="3594020"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sv-SE" sz="2000" kern="1200">
              <a:solidFill>
                <a:schemeClr val="bg1"/>
              </a:solidFill>
            </a:rPr>
            <a:t>SVÅRA SAMTAL</a:t>
          </a:r>
          <a:endParaRPr lang="sv-SE" sz="2000" kern="1200"/>
        </a:p>
      </dsp:txBody>
      <dsp:txXfrm>
        <a:off x="8201739" y="319166"/>
        <a:ext cx="3594020" cy="576000"/>
      </dsp:txXfrm>
    </dsp:sp>
    <dsp:sp modelId="{69AA01C4-22BE-4B37-A192-779409210500}">
      <dsp:nvSpPr>
        <dsp:cNvPr id="0" name=""/>
        <dsp:cNvSpPr/>
      </dsp:nvSpPr>
      <dsp:spPr>
        <a:xfrm>
          <a:off x="8198053" y="980593"/>
          <a:ext cx="3594020" cy="433838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sv-SE" sz="2000" kern="1200"/>
            <a:t>Svåra/raka samtal följer när upprepad feedback inte givit resultat eller då ett beteende bryter mot organisationens värderingar, regler, normer eller ramverk.</a:t>
          </a:r>
        </a:p>
        <a:p>
          <a:pPr marL="228600" lvl="1" indent="-228600" algn="l" defTabSz="889000">
            <a:lnSpc>
              <a:spcPct val="90000"/>
            </a:lnSpc>
            <a:spcBef>
              <a:spcPct val="0"/>
            </a:spcBef>
            <a:spcAft>
              <a:spcPct val="15000"/>
            </a:spcAft>
            <a:buChar char="•"/>
          </a:pPr>
          <a:r>
            <a:rPr lang="sv-SE" sz="2000" kern="1200"/>
            <a:t>Syftet är att åstadkomma omedelbar förändring av ett beteende eller ibland även att avsluta en anställning. </a:t>
          </a:r>
        </a:p>
        <a:p>
          <a:pPr marL="228600" lvl="1" indent="-228600" algn="l" defTabSz="889000">
            <a:lnSpc>
              <a:spcPct val="90000"/>
            </a:lnSpc>
            <a:spcBef>
              <a:spcPct val="0"/>
            </a:spcBef>
            <a:spcAft>
              <a:spcPct val="15000"/>
            </a:spcAft>
            <a:buChar char="•"/>
          </a:pPr>
          <a:r>
            <a:rPr lang="sv-SE" sz="2000" kern="1200"/>
            <a:t>I raka samtal finns många gånger en negativ möjlig konsekvens för mottagaren inkluderad.</a:t>
          </a:r>
        </a:p>
      </dsp:txBody>
      <dsp:txXfrm>
        <a:off x="8198053" y="980593"/>
        <a:ext cx="3594020" cy="433838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E7783-F655-3D42-9686-A17391C734B8}">
      <dsp:nvSpPr>
        <dsp:cNvPr id="0" name=""/>
        <dsp:cNvSpPr/>
      </dsp:nvSpPr>
      <dsp:spPr>
        <a:xfrm>
          <a:off x="0" y="0"/>
          <a:ext cx="66301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2A397F-4143-BB41-A992-B6521536692F}">
      <dsp:nvSpPr>
        <dsp:cNvPr id="0" name=""/>
        <dsp:cNvSpPr/>
      </dsp:nvSpPr>
      <dsp:spPr>
        <a:xfrm>
          <a:off x="0" y="0"/>
          <a:ext cx="6630174"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Privat</a:t>
          </a:r>
        </a:p>
      </dsp:txBody>
      <dsp:txXfrm>
        <a:off x="0" y="0"/>
        <a:ext cx="6630174" cy="688085"/>
      </dsp:txXfrm>
    </dsp:sp>
    <dsp:sp modelId="{BB0DD9CA-2BBC-6A46-9A49-44759A3725EB}">
      <dsp:nvSpPr>
        <dsp:cNvPr id="0" name=""/>
        <dsp:cNvSpPr/>
      </dsp:nvSpPr>
      <dsp:spPr>
        <a:xfrm>
          <a:off x="0" y="688085"/>
          <a:ext cx="663017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76C2BA-7935-724D-A8C2-FEDA77F97453}">
      <dsp:nvSpPr>
        <dsp:cNvPr id="0" name=""/>
        <dsp:cNvSpPr/>
      </dsp:nvSpPr>
      <dsp:spPr>
        <a:xfrm>
          <a:off x="0" y="688085"/>
          <a:ext cx="6630174"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err="1"/>
            <a:t>På</a:t>
          </a:r>
          <a:r>
            <a:rPr lang="en-US" sz="3100" kern="1200"/>
            <a:t> </a:t>
          </a:r>
          <a:r>
            <a:rPr lang="en-US" sz="3100" kern="1200" err="1"/>
            <a:t>jobbet</a:t>
          </a:r>
          <a:endParaRPr lang="en-US" sz="3100" kern="1200"/>
        </a:p>
      </dsp:txBody>
      <dsp:txXfrm>
        <a:off x="0" y="688085"/>
        <a:ext cx="6630174" cy="688085"/>
      </dsp:txXfrm>
    </dsp:sp>
    <dsp:sp modelId="{7627335F-67C4-394B-BA93-C6567B72EA2D}">
      <dsp:nvSpPr>
        <dsp:cNvPr id="0" name=""/>
        <dsp:cNvSpPr/>
      </dsp:nvSpPr>
      <dsp:spPr>
        <a:xfrm>
          <a:off x="0" y="1376171"/>
          <a:ext cx="663017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2493B6-6BC3-1F49-97F3-257A6B0C02A5}">
      <dsp:nvSpPr>
        <dsp:cNvPr id="0" name=""/>
        <dsp:cNvSpPr/>
      </dsp:nvSpPr>
      <dsp:spPr>
        <a:xfrm>
          <a:off x="0" y="1376171"/>
          <a:ext cx="6630174"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I skolan</a:t>
          </a:r>
        </a:p>
      </dsp:txBody>
      <dsp:txXfrm>
        <a:off x="0" y="1376171"/>
        <a:ext cx="6630174" cy="688085"/>
      </dsp:txXfrm>
    </dsp:sp>
    <dsp:sp modelId="{9AA9CD09-3E34-924A-BD69-FEFBAC77D672}">
      <dsp:nvSpPr>
        <dsp:cNvPr id="0" name=""/>
        <dsp:cNvSpPr/>
      </dsp:nvSpPr>
      <dsp:spPr>
        <a:xfrm>
          <a:off x="0" y="2064257"/>
          <a:ext cx="663017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35695E-D51E-3D43-9AD8-306C5685FDE2}">
      <dsp:nvSpPr>
        <dsp:cNvPr id="0" name=""/>
        <dsp:cNvSpPr/>
      </dsp:nvSpPr>
      <dsp:spPr>
        <a:xfrm>
          <a:off x="0" y="2064257"/>
          <a:ext cx="6630174"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I teamet/gruppen</a:t>
          </a:r>
        </a:p>
      </dsp:txBody>
      <dsp:txXfrm>
        <a:off x="0" y="2064257"/>
        <a:ext cx="6630174" cy="688085"/>
      </dsp:txXfrm>
    </dsp:sp>
    <dsp:sp modelId="{860D80D6-F41F-F544-9E6C-01B3F5DD945F}">
      <dsp:nvSpPr>
        <dsp:cNvPr id="0" name=""/>
        <dsp:cNvSpPr/>
      </dsp:nvSpPr>
      <dsp:spPr>
        <a:xfrm>
          <a:off x="0" y="2752343"/>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4BC416-95C6-7149-BB9D-3F6168158093}">
      <dsp:nvSpPr>
        <dsp:cNvPr id="0" name=""/>
        <dsp:cNvSpPr/>
      </dsp:nvSpPr>
      <dsp:spPr>
        <a:xfrm>
          <a:off x="0" y="2752343"/>
          <a:ext cx="6630174"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err="1"/>
            <a:t>Kortsiktiga</a:t>
          </a:r>
          <a:r>
            <a:rPr lang="en-US" sz="3100" kern="1200" dirty="0"/>
            <a:t>/ </a:t>
          </a:r>
          <a:r>
            <a:rPr lang="en-US" sz="3100" kern="1200" dirty="0" err="1"/>
            <a:t>långsiktiga</a:t>
          </a:r>
          <a:endParaRPr lang="en-US" sz="3100" kern="1200" dirty="0"/>
        </a:p>
      </dsp:txBody>
      <dsp:txXfrm>
        <a:off x="0" y="2752343"/>
        <a:ext cx="6630174" cy="688085"/>
      </dsp:txXfrm>
    </dsp:sp>
    <dsp:sp modelId="{D977609D-1B22-8F45-B88F-615558A43DDF}">
      <dsp:nvSpPr>
        <dsp:cNvPr id="0" name=""/>
        <dsp:cNvSpPr/>
      </dsp:nvSpPr>
      <dsp:spPr>
        <a:xfrm>
          <a:off x="0" y="3440430"/>
          <a:ext cx="66301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DCC5EE-A7F7-A54E-9009-699B9EE0DDCB}">
      <dsp:nvSpPr>
        <dsp:cNvPr id="0" name=""/>
        <dsp:cNvSpPr/>
      </dsp:nvSpPr>
      <dsp:spPr>
        <a:xfrm>
          <a:off x="0" y="3440429"/>
          <a:ext cx="6630174"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Konkreta/abstrakta</a:t>
          </a:r>
        </a:p>
      </dsp:txBody>
      <dsp:txXfrm>
        <a:off x="0" y="3440429"/>
        <a:ext cx="6630174" cy="688085"/>
      </dsp:txXfrm>
    </dsp:sp>
    <dsp:sp modelId="{799D8D18-2A59-2D48-A456-43F93CD4AD6F}">
      <dsp:nvSpPr>
        <dsp:cNvPr id="0" name=""/>
        <dsp:cNvSpPr/>
      </dsp:nvSpPr>
      <dsp:spPr>
        <a:xfrm>
          <a:off x="0" y="4128515"/>
          <a:ext cx="663017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D4E13-86BE-D942-ABA4-DC5F7368E70C}">
      <dsp:nvSpPr>
        <dsp:cNvPr id="0" name=""/>
        <dsp:cNvSpPr/>
      </dsp:nvSpPr>
      <dsp:spPr>
        <a:xfrm>
          <a:off x="0" y="4128515"/>
          <a:ext cx="6630174"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Individuella/gemensamma</a:t>
          </a:r>
        </a:p>
      </dsp:txBody>
      <dsp:txXfrm>
        <a:off x="0" y="4128515"/>
        <a:ext cx="6630174" cy="688085"/>
      </dsp:txXfrm>
    </dsp:sp>
    <dsp:sp modelId="{29C31550-0437-6549-879D-9D2A724DB38B}">
      <dsp:nvSpPr>
        <dsp:cNvPr id="0" name=""/>
        <dsp:cNvSpPr/>
      </dsp:nvSpPr>
      <dsp:spPr>
        <a:xfrm>
          <a:off x="0" y="4816601"/>
          <a:ext cx="663017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B5CC9-BA99-2B49-88CC-1E351A0647F4}">
      <dsp:nvSpPr>
        <dsp:cNvPr id="0" name=""/>
        <dsp:cNvSpPr/>
      </dsp:nvSpPr>
      <dsp:spPr>
        <a:xfrm>
          <a:off x="0" y="4816601"/>
          <a:ext cx="6630174"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Övergripande</a:t>
          </a:r>
        </a:p>
      </dsp:txBody>
      <dsp:txXfrm>
        <a:off x="0" y="4816601"/>
        <a:ext cx="6630174" cy="68808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0D0AF-1C3B-4010-A040-17254818EA00}">
      <dsp:nvSpPr>
        <dsp:cNvPr id="0" name=""/>
        <dsp:cNvSpPr/>
      </dsp:nvSpPr>
      <dsp:spPr>
        <a:xfrm>
          <a:off x="0" y="669"/>
          <a:ext cx="6240668" cy="15671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D1BCE-C107-4E94-9E16-04F100F6B4CD}">
      <dsp:nvSpPr>
        <dsp:cNvPr id="0" name=""/>
        <dsp:cNvSpPr/>
      </dsp:nvSpPr>
      <dsp:spPr>
        <a:xfrm>
          <a:off x="474065" y="353280"/>
          <a:ext cx="861938" cy="861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2A0A6-7927-4B24-8D6A-0500214AA390}">
      <dsp:nvSpPr>
        <dsp:cNvPr id="0" name=""/>
        <dsp:cNvSpPr/>
      </dsp:nvSpPr>
      <dsp:spPr>
        <a:xfrm>
          <a:off x="1810069" y="669"/>
          <a:ext cx="4430599"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666750">
            <a:lnSpc>
              <a:spcPct val="90000"/>
            </a:lnSpc>
            <a:spcBef>
              <a:spcPct val="0"/>
            </a:spcBef>
            <a:spcAft>
              <a:spcPct val="35000"/>
            </a:spcAft>
            <a:buNone/>
          </a:pPr>
          <a:r>
            <a:rPr lang="en-US" sz="1500" b="0" i="0" kern="1200" err="1"/>
            <a:t>Att</a:t>
          </a:r>
          <a:r>
            <a:rPr lang="en-US" sz="1500" b="0" i="0" kern="1200"/>
            <a:t> </a:t>
          </a:r>
          <a:r>
            <a:rPr lang="en-US" sz="1500" b="0" i="0" kern="1200" err="1"/>
            <a:t>skapa</a:t>
          </a:r>
          <a:r>
            <a:rPr lang="en-US" sz="1500" b="0" i="0" kern="1200"/>
            <a:t> </a:t>
          </a:r>
          <a:r>
            <a:rPr lang="en-US" sz="1500" b="0" i="0" kern="1200" err="1"/>
            <a:t>mål</a:t>
          </a:r>
          <a:r>
            <a:rPr lang="en-US" sz="1500" b="0" i="0" kern="1200"/>
            <a:t> </a:t>
          </a:r>
          <a:r>
            <a:rPr lang="en-US" sz="1500" b="0" i="0" kern="1200" err="1"/>
            <a:t>och</a:t>
          </a:r>
          <a:r>
            <a:rPr lang="en-US" sz="1500" b="0" i="0" kern="1200"/>
            <a:t> </a:t>
          </a:r>
          <a:r>
            <a:rPr lang="en-US" sz="1500" b="0" i="0" kern="1200" err="1"/>
            <a:t>delmål</a:t>
          </a:r>
          <a:r>
            <a:rPr lang="en-US" sz="1500" b="0" i="0" kern="1200"/>
            <a:t> </a:t>
          </a:r>
          <a:r>
            <a:rPr lang="en-US" sz="1500" b="0" i="0" kern="1200" err="1"/>
            <a:t>är</a:t>
          </a:r>
          <a:r>
            <a:rPr lang="en-US" sz="1500" b="0" i="0" kern="1200"/>
            <a:t> </a:t>
          </a:r>
          <a:r>
            <a:rPr lang="en-US" sz="1500" b="0" i="0" kern="1200" err="1"/>
            <a:t>nödvändigt</a:t>
          </a:r>
          <a:r>
            <a:rPr lang="en-US" sz="1500" b="0" i="0" kern="1200"/>
            <a:t> för </a:t>
          </a:r>
          <a:r>
            <a:rPr lang="en-US" sz="1500" b="0" i="0" kern="1200" err="1"/>
            <a:t>att</a:t>
          </a:r>
          <a:r>
            <a:rPr lang="en-US" sz="1500" b="0" i="0" kern="1200"/>
            <a:t> </a:t>
          </a:r>
          <a:r>
            <a:rPr lang="en-US" sz="1500" b="0" i="0" kern="1200" err="1"/>
            <a:t>kunna</a:t>
          </a:r>
          <a:r>
            <a:rPr lang="en-US" sz="1500" b="0" i="0" kern="1200"/>
            <a:t> se </a:t>
          </a:r>
          <a:r>
            <a:rPr lang="en-US" sz="1500" b="0" i="0" kern="1200" err="1"/>
            <a:t>vart</a:t>
          </a:r>
          <a:r>
            <a:rPr lang="en-US" sz="1500" b="0" i="0" kern="1200"/>
            <a:t> </a:t>
          </a:r>
          <a:r>
            <a:rPr lang="en-US" sz="1500" b="0" i="0" kern="1200" err="1"/>
            <a:t>ni</a:t>
          </a:r>
          <a:r>
            <a:rPr lang="en-US" sz="1500" b="0" i="0" kern="1200"/>
            <a:t> </a:t>
          </a:r>
          <a:r>
            <a:rPr lang="en-US" sz="1500" b="0" i="0" kern="1200" err="1"/>
            <a:t>är</a:t>
          </a:r>
          <a:r>
            <a:rPr lang="en-US" sz="1500" b="0" i="0" kern="1200"/>
            <a:t> </a:t>
          </a:r>
          <a:r>
            <a:rPr lang="en-US" sz="1500" b="0" i="0" kern="1200" err="1"/>
            <a:t>på</a:t>
          </a:r>
          <a:r>
            <a:rPr lang="en-US" sz="1500" b="0" i="0" kern="1200"/>
            <a:t> </a:t>
          </a:r>
          <a:r>
            <a:rPr lang="en-US" sz="1500" b="0" i="0" kern="1200" err="1"/>
            <a:t>väg</a:t>
          </a:r>
          <a:r>
            <a:rPr lang="en-US" sz="1500" b="0" i="0" kern="1200"/>
            <a:t> </a:t>
          </a:r>
          <a:r>
            <a:rPr lang="en-US" sz="1500" b="0" i="0" kern="1200" err="1"/>
            <a:t>och</a:t>
          </a:r>
          <a:r>
            <a:rPr lang="en-US" sz="1500" b="0" i="0" kern="1200"/>
            <a:t> </a:t>
          </a:r>
          <a:r>
            <a:rPr lang="en-US" sz="1500" b="0" i="0" kern="1200" err="1"/>
            <a:t>förstå</a:t>
          </a:r>
          <a:r>
            <a:rPr lang="en-US" sz="1500" b="0" i="0" kern="1200"/>
            <a:t> </a:t>
          </a:r>
          <a:r>
            <a:rPr lang="en-US" sz="1500" b="0" i="0" kern="1200" err="1"/>
            <a:t>varför</a:t>
          </a:r>
          <a:r>
            <a:rPr lang="en-US" sz="1500" b="0" i="0" kern="1200"/>
            <a:t> </a:t>
          </a:r>
          <a:r>
            <a:rPr lang="en-US" sz="1500" b="0" i="0" kern="1200" err="1"/>
            <a:t>ni</a:t>
          </a:r>
          <a:r>
            <a:rPr lang="en-US" sz="1500" b="0" i="0" kern="1200"/>
            <a:t> </a:t>
          </a:r>
          <a:r>
            <a:rPr lang="en-US" sz="1500" b="0" i="0" kern="1200" err="1"/>
            <a:t>gör</a:t>
          </a:r>
          <a:r>
            <a:rPr lang="en-US" sz="1500" b="0" i="0" kern="1200"/>
            <a:t> </a:t>
          </a:r>
          <a:r>
            <a:rPr lang="en-US" sz="1500" b="0" i="0" kern="1200" err="1"/>
            <a:t>vad</a:t>
          </a:r>
          <a:r>
            <a:rPr lang="en-US" sz="1500" b="0" i="0" kern="1200"/>
            <a:t> </a:t>
          </a:r>
          <a:r>
            <a:rPr lang="en-US" sz="1500" b="0" i="0" kern="1200" err="1"/>
            <a:t>ni</a:t>
          </a:r>
          <a:r>
            <a:rPr lang="en-US" sz="1500" b="0" i="0" kern="1200"/>
            <a:t> </a:t>
          </a:r>
          <a:r>
            <a:rPr lang="en-US" sz="1500" b="0" i="0" kern="1200" err="1"/>
            <a:t>gör</a:t>
          </a:r>
          <a:r>
            <a:rPr lang="en-US" sz="1500" b="0" i="0" kern="1200"/>
            <a:t>.</a:t>
          </a:r>
          <a:endParaRPr lang="en-US" sz="1500" kern="1200"/>
        </a:p>
      </dsp:txBody>
      <dsp:txXfrm>
        <a:off x="1810069" y="669"/>
        <a:ext cx="4430599" cy="1567160"/>
      </dsp:txXfrm>
    </dsp:sp>
    <dsp:sp modelId="{C7D1FDD4-0250-4B8C-995D-E66A9F8BFF46}">
      <dsp:nvSpPr>
        <dsp:cNvPr id="0" name=""/>
        <dsp:cNvSpPr/>
      </dsp:nvSpPr>
      <dsp:spPr>
        <a:xfrm>
          <a:off x="0" y="1959619"/>
          <a:ext cx="6240668" cy="15671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9CC1C-9B7F-49BD-AE4B-4CF1E047DCA8}">
      <dsp:nvSpPr>
        <dsp:cNvPr id="0" name=""/>
        <dsp:cNvSpPr/>
      </dsp:nvSpPr>
      <dsp:spPr>
        <a:xfrm>
          <a:off x="474065" y="2312230"/>
          <a:ext cx="861938" cy="861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22250D-D4F7-480F-B6CA-1A076ED84EEE}">
      <dsp:nvSpPr>
        <dsp:cNvPr id="0" name=""/>
        <dsp:cNvSpPr/>
      </dsp:nvSpPr>
      <dsp:spPr>
        <a:xfrm>
          <a:off x="1810069" y="1959619"/>
          <a:ext cx="4430599"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666750">
            <a:lnSpc>
              <a:spcPct val="90000"/>
            </a:lnSpc>
            <a:spcBef>
              <a:spcPct val="0"/>
            </a:spcBef>
            <a:spcAft>
              <a:spcPct val="35000"/>
            </a:spcAft>
            <a:buNone/>
          </a:pPr>
          <a:r>
            <a:rPr lang="en-US" sz="1500" b="0" i="0" kern="1200"/>
            <a:t>De </a:t>
          </a:r>
          <a:r>
            <a:rPr lang="en-US" sz="1500" b="0" i="0" kern="1200" err="1"/>
            <a:t>mål</a:t>
          </a:r>
          <a:r>
            <a:rPr lang="en-US" sz="1500" b="0" i="0" kern="1200"/>
            <a:t> </a:t>
          </a:r>
          <a:r>
            <a:rPr lang="en-US" sz="1500" b="0" i="0" kern="1200" err="1"/>
            <a:t>som</a:t>
          </a:r>
          <a:r>
            <a:rPr lang="en-US" sz="1500" b="0" i="0" kern="1200"/>
            <a:t> </a:t>
          </a:r>
          <a:r>
            <a:rPr lang="en-US" sz="1500" b="0" i="0" kern="1200" err="1"/>
            <a:t>ni</a:t>
          </a:r>
          <a:r>
            <a:rPr lang="en-US" sz="1500" b="0" i="0" kern="1200"/>
            <a:t> </a:t>
          </a:r>
          <a:r>
            <a:rPr lang="en-US" sz="1500" b="0" i="0" kern="1200" err="1"/>
            <a:t>skapar</a:t>
          </a:r>
          <a:r>
            <a:rPr lang="en-US" sz="1500" b="0" i="0" kern="1200"/>
            <a:t> ska </a:t>
          </a:r>
          <a:r>
            <a:rPr lang="en-US" sz="1500" b="0" i="0" kern="1200" err="1"/>
            <a:t>vara</a:t>
          </a:r>
          <a:r>
            <a:rPr lang="en-US" sz="1500" b="0" i="0" kern="1200"/>
            <a:t> </a:t>
          </a:r>
          <a:r>
            <a:rPr lang="en-US" sz="1500" b="1" i="0" kern="1200" err="1"/>
            <a:t>realistiska</a:t>
          </a:r>
          <a:r>
            <a:rPr lang="en-US" sz="1500" b="0" i="0" kern="1200"/>
            <a:t> </a:t>
          </a:r>
          <a:r>
            <a:rPr lang="en-US" sz="1500" b="0" i="0" kern="1200" err="1"/>
            <a:t>och</a:t>
          </a:r>
          <a:r>
            <a:rPr lang="en-US" sz="1500" b="0" i="0" kern="1200"/>
            <a:t> </a:t>
          </a:r>
          <a:r>
            <a:rPr lang="en-US" sz="1500" b="1" i="0" kern="1200" err="1"/>
            <a:t>tydliga</a:t>
          </a:r>
          <a:r>
            <a:rPr lang="en-US" sz="1500" b="0" i="0" kern="1200"/>
            <a:t>. </a:t>
          </a:r>
        </a:p>
        <a:p>
          <a:pPr marL="0" lvl="0" indent="0" algn="l" defTabSz="666750">
            <a:lnSpc>
              <a:spcPct val="90000"/>
            </a:lnSpc>
            <a:spcBef>
              <a:spcPct val="0"/>
            </a:spcBef>
            <a:spcAft>
              <a:spcPct val="35000"/>
            </a:spcAft>
            <a:buNone/>
          </a:pPr>
          <a:r>
            <a:rPr lang="en-US" sz="1500" b="0" i="0" kern="1200" err="1"/>
            <a:t>Sådana</a:t>
          </a:r>
          <a:r>
            <a:rPr lang="en-US" sz="1500" b="0" i="0" kern="1200"/>
            <a:t> </a:t>
          </a:r>
          <a:r>
            <a:rPr lang="en-US" sz="1500" b="0" i="0" kern="1200" err="1"/>
            <a:t>mål</a:t>
          </a:r>
          <a:r>
            <a:rPr lang="en-US" sz="1500" b="0" i="0" kern="1200"/>
            <a:t> </a:t>
          </a:r>
          <a:r>
            <a:rPr lang="en-US" sz="1500" b="0" i="0" kern="1200" err="1"/>
            <a:t>är</a:t>
          </a:r>
          <a:r>
            <a:rPr lang="en-US" sz="1500" b="0" i="0" kern="1200"/>
            <a:t> </a:t>
          </a:r>
          <a:r>
            <a:rPr lang="en-US" sz="1500" b="0" i="0" kern="1200" err="1"/>
            <a:t>lättare</a:t>
          </a:r>
          <a:r>
            <a:rPr lang="en-US" sz="1500" b="0" i="0" kern="1200"/>
            <a:t> </a:t>
          </a:r>
          <a:r>
            <a:rPr lang="en-US" sz="1500" b="0" i="0" kern="1200" err="1"/>
            <a:t>att</a:t>
          </a:r>
          <a:r>
            <a:rPr lang="en-US" sz="1500" b="0" i="0" kern="1200"/>
            <a:t> </a:t>
          </a:r>
          <a:r>
            <a:rPr lang="en-US" sz="1500" b="0" i="0" kern="1200" err="1"/>
            <a:t>arbeta</a:t>
          </a:r>
          <a:r>
            <a:rPr lang="en-US" sz="1500" b="0" i="0" kern="1200"/>
            <a:t> mot. </a:t>
          </a:r>
        </a:p>
        <a:p>
          <a:pPr marL="0" lvl="0" indent="0" algn="l" defTabSz="666750">
            <a:lnSpc>
              <a:spcPct val="90000"/>
            </a:lnSpc>
            <a:spcBef>
              <a:spcPct val="0"/>
            </a:spcBef>
            <a:spcAft>
              <a:spcPct val="35000"/>
            </a:spcAft>
            <a:buNone/>
          </a:pPr>
          <a:r>
            <a:rPr lang="en-US" sz="1500" b="0" i="0" kern="1200"/>
            <a:t>Om </a:t>
          </a:r>
          <a:r>
            <a:rPr lang="en-US" sz="1500" b="0" i="0" kern="1200" err="1"/>
            <a:t>målen</a:t>
          </a:r>
          <a:r>
            <a:rPr lang="en-US" sz="1500" b="0" i="0" kern="1200"/>
            <a:t> </a:t>
          </a:r>
          <a:r>
            <a:rPr lang="en-US" sz="1500" b="0" i="0" kern="1200" err="1"/>
            <a:t>är</a:t>
          </a:r>
          <a:r>
            <a:rPr lang="en-US" sz="1500" b="0" i="0" kern="1200"/>
            <a:t> </a:t>
          </a:r>
          <a:r>
            <a:rPr lang="en-US" sz="1500" b="0" i="0" kern="1200" err="1"/>
            <a:t>välformulerade</a:t>
          </a:r>
          <a:r>
            <a:rPr lang="en-US" sz="1500" b="0" i="0" kern="1200"/>
            <a:t> </a:t>
          </a:r>
          <a:r>
            <a:rPr lang="en-US" sz="1500" b="0" i="0" kern="1200" err="1"/>
            <a:t>underlättar</a:t>
          </a:r>
          <a:r>
            <a:rPr lang="en-US" sz="1500" b="0" i="0" kern="1200"/>
            <a:t> det </a:t>
          </a:r>
          <a:r>
            <a:rPr lang="en-US" sz="1500" b="0" i="0" kern="1200" err="1"/>
            <a:t>när</a:t>
          </a:r>
          <a:r>
            <a:rPr lang="en-US" sz="1500" b="0" i="0" kern="1200"/>
            <a:t> </a:t>
          </a:r>
          <a:r>
            <a:rPr lang="en-US" sz="1500" b="0" i="0" kern="1200" err="1"/>
            <a:t>ni</a:t>
          </a:r>
          <a:r>
            <a:rPr lang="en-US" sz="1500" b="0" i="0" kern="1200"/>
            <a:t> </a:t>
          </a:r>
          <a:r>
            <a:rPr lang="en-US" sz="1500" b="0" i="0" kern="1200" err="1"/>
            <a:t>regelbundet</a:t>
          </a:r>
          <a:r>
            <a:rPr lang="en-US" sz="1500" b="0" i="0" kern="1200"/>
            <a:t> </a:t>
          </a:r>
          <a:r>
            <a:rPr lang="en-US" sz="1500" b="0" i="0" kern="1200" err="1"/>
            <a:t>stämmer</a:t>
          </a:r>
          <a:r>
            <a:rPr lang="en-US" sz="1500" b="0" i="0" kern="1200"/>
            <a:t> av </a:t>
          </a:r>
          <a:r>
            <a:rPr lang="en-US" sz="1500" b="0" i="0" kern="1200" err="1"/>
            <a:t>hur</a:t>
          </a:r>
          <a:r>
            <a:rPr lang="en-US" sz="1500" b="0" i="0" kern="1200"/>
            <a:t> det </a:t>
          </a:r>
          <a:r>
            <a:rPr lang="en-US" sz="1500" b="0" i="0" kern="1200" err="1"/>
            <a:t>går</a:t>
          </a:r>
          <a:r>
            <a:rPr lang="en-US" sz="1500" b="0" i="0" kern="1200"/>
            <a:t>.</a:t>
          </a:r>
          <a:endParaRPr lang="en-US" sz="1500" kern="1200"/>
        </a:p>
      </dsp:txBody>
      <dsp:txXfrm>
        <a:off x="1810069" y="1959619"/>
        <a:ext cx="4430599" cy="1567160"/>
      </dsp:txXfrm>
    </dsp:sp>
    <dsp:sp modelId="{B69DF5FA-036F-480B-85D1-1EF94A5D5C16}">
      <dsp:nvSpPr>
        <dsp:cNvPr id="0" name=""/>
        <dsp:cNvSpPr/>
      </dsp:nvSpPr>
      <dsp:spPr>
        <a:xfrm>
          <a:off x="0" y="3918570"/>
          <a:ext cx="6240668" cy="15671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D09FDB-8343-47ED-B443-FDF30CB84D0F}">
      <dsp:nvSpPr>
        <dsp:cNvPr id="0" name=""/>
        <dsp:cNvSpPr/>
      </dsp:nvSpPr>
      <dsp:spPr>
        <a:xfrm>
          <a:off x="474065" y="4271181"/>
          <a:ext cx="861938" cy="861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72D60D-46EE-4B5C-A8B0-1A20A18EEB82}">
      <dsp:nvSpPr>
        <dsp:cNvPr id="0" name=""/>
        <dsp:cNvSpPr/>
      </dsp:nvSpPr>
      <dsp:spPr>
        <a:xfrm>
          <a:off x="1810069" y="3918570"/>
          <a:ext cx="4430599"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666750">
            <a:lnSpc>
              <a:spcPct val="90000"/>
            </a:lnSpc>
            <a:spcBef>
              <a:spcPct val="0"/>
            </a:spcBef>
            <a:spcAft>
              <a:spcPct val="35000"/>
            </a:spcAft>
            <a:buNone/>
          </a:pPr>
          <a:r>
            <a:rPr lang="en-US" sz="1500" b="0" i="0" kern="1200" err="1"/>
            <a:t>Ett</a:t>
          </a:r>
          <a:r>
            <a:rPr lang="en-US" sz="1500" b="0" i="0" kern="1200"/>
            <a:t> bra tips </a:t>
          </a:r>
          <a:r>
            <a:rPr lang="en-US" sz="1500" b="0" i="0" kern="1200" err="1"/>
            <a:t>är</a:t>
          </a:r>
          <a:r>
            <a:rPr lang="en-US" sz="1500" b="0" i="0" kern="1200"/>
            <a:t> </a:t>
          </a:r>
          <a:r>
            <a:rPr lang="en-US" sz="1500" b="0" i="0" kern="1200" err="1"/>
            <a:t>att</a:t>
          </a:r>
          <a:r>
            <a:rPr lang="en-US" sz="1500" b="0" i="0" kern="1200"/>
            <a:t> </a:t>
          </a:r>
          <a:r>
            <a:rPr lang="en-US" sz="1500" b="0" i="0" kern="1200" err="1"/>
            <a:t>skapa</a:t>
          </a:r>
          <a:r>
            <a:rPr lang="en-US" sz="1500" b="0" i="0" kern="1200"/>
            <a:t> </a:t>
          </a:r>
          <a:r>
            <a:rPr lang="en-US" sz="1500" b="0" i="0" kern="1200" err="1"/>
            <a:t>delmål</a:t>
          </a:r>
          <a:r>
            <a:rPr lang="en-US" sz="1500" b="0" i="0" kern="1200"/>
            <a:t> </a:t>
          </a:r>
          <a:r>
            <a:rPr lang="en-US" sz="1500" b="0" i="0" kern="1200" err="1"/>
            <a:t>som</a:t>
          </a:r>
          <a:r>
            <a:rPr lang="en-US" sz="1500" b="0" i="0" kern="1200"/>
            <a:t> </a:t>
          </a:r>
          <a:r>
            <a:rPr lang="en-US" sz="1500" b="0" i="0" kern="1200" err="1"/>
            <a:t>leder</a:t>
          </a:r>
          <a:r>
            <a:rPr lang="en-US" sz="1500" b="0" i="0" kern="1200"/>
            <a:t> </a:t>
          </a:r>
          <a:r>
            <a:rPr lang="en-US" sz="1500" b="0" i="0" kern="1200" err="1"/>
            <a:t>fram</a:t>
          </a:r>
          <a:r>
            <a:rPr lang="en-US" sz="1500" b="0" i="0" kern="1200"/>
            <a:t> till </a:t>
          </a:r>
          <a:r>
            <a:rPr lang="en-US" sz="1500" b="0" i="0" kern="1200" err="1"/>
            <a:t>ett</a:t>
          </a:r>
          <a:r>
            <a:rPr lang="en-US" sz="1500" b="0" i="0" kern="1200"/>
            <a:t> </a:t>
          </a:r>
          <a:r>
            <a:rPr lang="en-US" sz="1500" b="0" i="0" kern="1200" err="1"/>
            <a:t>eller</a:t>
          </a:r>
          <a:r>
            <a:rPr lang="en-US" sz="1500" b="0" i="0" kern="1200"/>
            <a:t> </a:t>
          </a:r>
          <a:r>
            <a:rPr lang="en-US" sz="1500" b="0" i="0" kern="1200" err="1"/>
            <a:t>flera</a:t>
          </a:r>
          <a:r>
            <a:rPr lang="en-US" sz="1500" b="0" i="0" kern="1200"/>
            <a:t> </a:t>
          </a:r>
          <a:r>
            <a:rPr lang="en-US" sz="1500" b="0" i="0" kern="1200" err="1"/>
            <a:t>slutmål</a:t>
          </a:r>
          <a:r>
            <a:rPr lang="en-US" sz="1500" b="0" i="0" kern="1200"/>
            <a:t>. </a:t>
          </a:r>
        </a:p>
        <a:p>
          <a:pPr marL="0" lvl="0" indent="0" algn="l" defTabSz="666750">
            <a:lnSpc>
              <a:spcPct val="90000"/>
            </a:lnSpc>
            <a:spcBef>
              <a:spcPct val="0"/>
            </a:spcBef>
            <a:spcAft>
              <a:spcPct val="35000"/>
            </a:spcAft>
            <a:buNone/>
          </a:pPr>
          <a:r>
            <a:rPr lang="en-US" sz="1500" b="0" i="0" kern="1200" err="1"/>
            <a:t>Fokusera</a:t>
          </a:r>
          <a:r>
            <a:rPr lang="en-US" sz="1500" b="0" i="0" kern="1200"/>
            <a:t> </a:t>
          </a:r>
          <a:r>
            <a:rPr lang="en-US" sz="1500" b="0" i="0" kern="1200" err="1"/>
            <a:t>både</a:t>
          </a:r>
          <a:r>
            <a:rPr lang="en-US" sz="1500" b="0" i="0" kern="1200"/>
            <a:t> </a:t>
          </a:r>
          <a:r>
            <a:rPr lang="en-US" sz="1500" b="0" i="0" kern="1200" err="1"/>
            <a:t>på</a:t>
          </a:r>
          <a:r>
            <a:rPr lang="en-US" sz="1500" b="0" i="0" kern="1200"/>
            <a:t> de </a:t>
          </a:r>
          <a:r>
            <a:rPr lang="en-US" sz="1500" b="0" i="0" kern="1200" err="1"/>
            <a:t>kortsiktiga</a:t>
          </a:r>
          <a:r>
            <a:rPr lang="en-US" sz="1500" b="0" i="0" kern="1200"/>
            <a:t> </a:t>
          </a:r>
          <a:r>
            <a:rPr lang="en-US" sz="1500" b="0" i="0" kern="1200" err="1"/>
            <a:t>och</a:t>
          </a:r>
          <a:r>
            <a:rPr lang="en-US" sz="1500" b="0" i="0" kern="1200"/>
            <a:t> </a:t>
          </a:r>
          <a:r>
            <a:rPr lang="en-US" sz="1500" b="0" i="0" kern="1200" err="1"/>
            <a:t>långsiktiga</a:t>
          </a:r>
          <a:r>
            <a:rPr lang="en-US" sz="1500" b="0" i="0" kern="1200"/>
            <a:t> </a:t>
          </a:r>
          <a:r>
            <a:rPr lang="en-US" sz="1500" b="0" i="0" kern="1200" err="1"/>
            <a:t>delarna</a:t>
          </a:r>
          <a:r>
            <a:rPr lang="en-US" sz="1500" b="0" i="0" kern="1200"/>
            <a:t> av </a:t>
          </a:r>
          <a:r>
            <a:rPr lang="en-US" sz="1500" b="0" i="0" kern="1200" err="1"/>
            <a:t>slutmålen</a:t>
          </a:r>
          <a:r>
            <a:rPr lang="en-US" sz="1500" b="0" i="0" kern="1200"/>
            <a:t>. </a:t>
          </a:r>
          <a:endParaRPr lang="en-US" sz="1500" kern="1200"/>
        </a:p>
      </dsp:txBody>
      <dsp:txXfrm>
        <a:off x="1810069" y="3918570"/>
        <a:ext cx="4430599" cy="15671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56A53-960B-EB45-A9FE-23B506BDEDFE}">
      <dsp:nvSpPr>
        <dsp:cNvPr id="0" name=""/>
        <dsp:cNvSpPr/>
      </dsp:nvSpPr>
      <dsp:spPr>
        <a:xfrm>
          <a:off x="0" y="807"/>
          <a:ext cx="71868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E063C9-B596-7F4C-8E97-BF9B9225A4ED}">
      <dsp:nvSpPr>
        <dsp:cNvPr id="0" name=""/>
        <dsp:cNvSpPr/>
      </dsp:nvSpPr>
      <dsp:spPr>
        <a:xfrm>
          <a:off x="0" y="807"/>
          <a:ext cx="7186863" cy="1323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TYDLIGT</a:t>
          </a:r>
          <a:endParaRPr lang="en-US" sz="1700" b="0" i="0" kern="1200"/>
        </a:p>
        <a:p>
          <a:pPr marL="0" lvl="0" indent="0" algn="l" defTabSz="755650">
            <a:lnSpc>
              <a:spcPct val="90000"/>
            </a:lnSpc>
            <a:spcBef>
              <a:spcPct val="0"/>
            </a:spcBef>
            <a:spcAft>
              <a:spcPct val="35000"/>
            </a:spcAft>
            <a:buNone/>
          </a:pPr>
          <a:r>
            <a:rPr lang="en-US" sz="1700" b="0" i="0" kern="1200"/>
            <a:t>Ju </a:t>
          </a:r>
          <a:r>
            <a:rPr lang="en-US" sz="1700" b="0" i="0" kern="1200" err="1"/>
            <a:t>tydligare</a:t>
          </a:r>
          <a:r>
            <a:rPr lang="en-US" sz="1700" b="0" i="0" kern="1200"/>
            <a:t> </a:t>
          </a:r>
          <a:r>
            <a:rPr lang="en-US" sz="1700" b="0" i="0" kern="1200" err="1"/>
            <a:t>målet</a:t>
          </a:r>
          <a:r>
            <a:rPr lang="en-US" sz="1700" b="0" i="0" kern="1200"/>
            <a:t> </a:t>
          </a:r>
          <a:r>
            <a:rPr lang="en-US" sz="1700" b="0" i="0" kern="1200" err="1"/>
            <a:t>är</a:t>
          </a:r>
          <a:r>
            <a:rPr lang="en-US" sz="1700" b="0" i="0" kern="1200"/>
            <a:t> </a:t>
          </a:r>
          <a:r>
            <a:rPr lang="en-US" sz="1700" b="0" i="0" kern="1200" err="1"/>
            <a:t>formulerade</a:t>
          </a:r>
          <a:r>
            <a:rPr lang="en-US" sz="1700" b="0" i="0" kern="1200"/>
            <a:t>, </a:t>
          </a:r>
          <a:r>
            <a:rPr lang="en-US" sz="1700" b="0" i="0" kern="1200" err="1"/>
            <a:t>desto</a:t>
          </a:r>
          <a:r>
            <a:rPr lang="en-US" sz="1700" b="0" i="0" kern="1200"/>
            <a:t> </a:t>
          </a:r>
          <a:r>
            <a:rPr lang="en-US" sz="1700" b="0" i="0" kern="1200" err="1"/>
            <a:t>större</a:t>
          </a:r>
          <a:r>
            <a:rPr lang="en-US" sz="1700" b="0" i="0" kern="1200"/>
            <a:t> </a:t>
          </a:r>
          <a:r>
            <a:rPr lang="en-US" sz="1700" b="0" i="0" kern="1200" err="1"/>
            <a:t>sannolikhet</a:t>
          </a:r>
          <a:r>
            <a:rPr lang="en-US" sz="1700" b="0" i="0" kern="1200"/>
            <a:t> </a:t>
          </a:r>
          <a:r>
            <a:rPr lang="en-US" sz="1700" b="0" i="0" kern="1200" err="1"/>
            <a:t>att</a:t>
          </a:r>
          <a:r>
            <a:rPr lang="en-US" sz="1700" b="0" i="0" kern="1200"/>
            <a:t> de </a:t>
          </a:r>
          <a:r>
            <a:rPr lang="en-US" sz="1700" b="0" i="0" kern="1200" err="1"/>
            <a:t>förverkligas</a:t>
          </a:r>
          <a:r>
            <a:rPr lang="en-US" sz="1700" b="0" i="0" kern="1200"/>
            <a:t>. </a:t>
          </a:r>
          <a:r>
            <a:rPr lang="en-US" sz="1700" b="0" i="0" kern="1200" err="1"/>
            <a:t>Otydliga</a:t>
          </a:r>
          <a:r>
            <a:rPr lang="en-US" sz="1700" b="0" i="0" kern="1200"/>
            <a:t> </a:t>
          </a:r>
          <a:r>
            <a:rPr lang="en-US" sz="1700" b="0" i="0" kern="1200" err="1"/>
            <a:t>eller</a:t>
          </a:r>
          <a:r>
            <a:rPr lang="en-US" sz="1700" b="0" i="0" kern="1200"/>
            <a:t> för </a:t>
          </a:r>
          <a:r>
            <a:rPr lang="en-US" sz="1700" b="0" i="0" kern="1200" err="1"/>
            <a:t>vida</a:t>
          </a:r>
          <a:r>
            <a:rPr lang="en-US" sz="1700" b="0" i="0" kern="1200"/>
            <a:t> </a:t>
          </a:r>
          <a:r>
            <a:rPr lang="en-US" sz="1700" b="0" i="0" kern="1200" err="1"/>
            <a:t>mål</a:t>
          </a:r>
          <a:r>
            <a:rPr lang="en-US" sz="1700" b="0" i="0" kern="1200"/>
            <a:t> ger </a:t>
          </a:r>
          <a:r>
            <a:rPr lang="en-US" sz="1700" b="0" i="0" kern="1200" err="1"/>
            <a:t>inte</a:t>
          </a:r>
          <a:r>
            <a:rPr lang="en-US" sz="1700" b="0" i="0" kern="1200"/>
            <a:t> </a:t>
          </a:r>
          <a:r>
            <a:rPr lang="en-US" sz="1700" b="0" i="0" kern="1200" err="1"/>
            <a:t>tillräcklig</a:t>
          </a:r>
          <a:r>
            <a:rPr lang="en-US" sz="1700" b="0" i="0" kern="1200"/>
            <a:t> </a:t>
          </a:r>
          <a:r>
            <a:rPr lang="en-US" sz="1700" b="0" i="0" kern="1200" err="1"/>
            <a:t>styrriktning</a:t>
          </a:r>
          <a:r>
            <a:rPr lang="en-US" sz="1700" b="0" i="0" kern="1200"/>
            <a:t> </a:t>
          </a:r>
          <a:r>
            <a:rPr lang="en-US" sz="1700" b="0" i="0" kern="1200" err="1"/>
            <a:t>framåt</a:t>
          </a:r>
          <a:r>
            <a:rPr lang="en-US" sz="1700" b="0" i="0" kern="1200"/>
            <a:t>.</a:t>
          </a:r>
          <a:endParaRPr lang="en-US" sz="1700" kern="1200"/>
        </a:p>
      </dsp:txBody>
      <dsp:txXfrm>
        <a:off x="0" y="807"/>
        <a:ext cx="7186863" cy="1323150"/>
      </dsp:txXfrm>
    </dsp:sp>
    <dsp:sp modelId="{8F267D9C-090E-EA40-B8CB-CB9B5C18CCA7}">
      <dsp:nvSpPr>
        <dsp:cNvPr id="0" name=""/>
        <dsp:cNvSpPr/>
      </dsp:nvSpPr>
      <dsp:spPr>
        <a:xfrm>
          <a:off x="0" y="1323958"/>
          <a:ext cx="718686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A8FC6-1DE8-F942-969C-0B3BE9B1B6DF}">
      <dsp:nvSpPr>
        <dsp:cNvPr id="0" name=""/>
        <dsp:cNvSpPr/>
      </dsp:nvSpPr>
      <dsp:spPr>
        <a:xfrm>
          <a:off x="0" y="1323958"/>
          <a:ext cx="7186863" cy="1323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MÄTBART</a:t>
          </a:r>
          <a:r>
            <a:rPr lang="en-US" sz="1700" b="0" i="0" kern="1200"/>
            <a:t> </a:t>
          </a:r>
        </a:p>
        <a:p>
          <a:pPr marL="0" lvl="0" indent="0" algn="l" defTabSz="755650">
            <a:lnSpc>
              <a:spcPct val="90000"/>
            </a:lnSpc>
            <a:spcBef>
              <a:spcPct val="0"/>
            </a:spcBef>
            <a:spcAft>
              <a:spcPct val="35000"/>
            </a:spcAft>
            <a:buNone/>
          </a:pPr>
          <a:r>
            <a:rPr lang="en-US" sz="1700" b="0" i="0" kern="1200"/>
            <a:t>Vissa </a:t>
          </a:r>
          <a:r>
            <a:rPr lang="en-US" sz="1700" b="0" i="0" kern="1200" err="1"/>
            <a:t>målsättningar</a:t>
          </a:r>
          <a:r>
            <a:rPr lang="en-US" sz="1700" b="0" i="0" kern="1200"/>
            <a:t> </a:t>
          </a:r>
          <a:r>
            <a:rPr lang="en-US" sz="1700" b="0" i="0" kern="1200" err="1"/>
            <a:t>är</a:t>
          </a:r>
          <a:r>
            <a:rPr lang="en-US" sz="1700" b="0" i="0" kern="1200"/>
            <a:t> </a:t>
          </a:r>
          <a:r>
            <a:rPr lang="en-US" sz="1700" b="0" i="0" kern="1200" err="1"/>
            <a:t>enklare</a:t>
          </a:r>
          <a:r>
            <a:rPr lang="en-US" sz="1700" b="0" i="0" kern="1200"/>
            <a:t> </a:t>
          </a:r>
          <a:r>
            <a:rPr lang="en-US" sz="1700" b="0" i="0" kern="1200" err="1"/>
            <a:t>än</a:t>
          </a:r>
          <a:r>
            <a:rPr lang="en-US" sz="1700" b="0" i="0" kern="1200"/>
            <a:t> </a:t>
          </a:r>
          <a:r>
            <a:rPr lang="en-US" sz="1700" b="0" i="0" kern="1200" err="1"/>
            <a:t>andra</a:t>
          </a:r>
          <a:r>
            <a:rPr lang="en-US" sz="1700" b="0" i="0" kern="1200"/>
            <a:t> </a:t>
          </a:r>
          <a:r>
            <a:rPr lang="en-US" sz="1700" b="0" i="0" kern="1200" err="1"/>
            <a:t>att</a:t>
          </a:r>
          <a:r>
            <a:rPr lang="en-US" sz="1700" b="0" i="0" kern="1200"/>
            <a:t> </a:t>
          </a:r>
          <a:r>
            <a:rPr lang="en-US" sz="1700" b="0" i="0" kern="1200" err="1"/>
            <a:t>mäta</a:t>
          </a:r>
          <a:r>
            <a:rPr lang="en-US" sz="1700" b="0" i="0" kern="1200"/>
            <a:t>. </a:t>
          </a:r>
        </a:p>
        <a:p>
          <a:pPr marL="0" lvl="0" indent="0" algn="l" defTabSz="755650">
            <a:lnSpc>
              <a:spcPct val="90000"/>
            </a:lnSpc>
            <a:spcBef>
              <a:spcPct val="0"/>
            </a:spcBef>
            <a:spcAft>
              <a:spcPct val="35000"/>
            </a:spcAft>
            <a:buNone/>
          </a:pPr>
          <a:r>
            <a:rPr lang="en-US" sz="1700" b="0" i="0" kern="1200" err="1"/>
            <a:t>Framstegen</a:t>
          </a:r>
          <a:r>
            <a:rPr lang="en-US" sz="1700" b="0" i="0" kern="1200"/>
            <a:t> </a:t>
          </a:r>
          <a:r>
            <a:rPr lang="en-US" sz="1700" b="0" i="0" kern="1200" err="1"/>
            <a:t>måste</a:t>
          </a:r>
          <a:r>
            <a:rPr lang="en-US" sz="1700" b="0" i="0" kern="1200"/>
            <a:t> </a:t>
          </a:r>
          <a:r>
            <a:rPr lang="en-US" sz="1700" b="0" i="0" kern="1200" err="1"/>
            <a:t>kunna</a:t>
          </a:r>
          <a:r>
            <a:rPr lang="en-US" sz="1700" b="0" i="0" kern="1200"/>
            <a:t> </a:t>
          </a:r>
          <a:r>
            <a:rPr lang="en-US" sz="1700" b="0" i="0" kern="1200" err="1"/>
            <a:t>greppas</a:t>
          </a:r>
          <a:r>
            <a:rPr lang="en-US" sz="1700" b="0" i="0" kern="1200"/>
            <a:t> </a:t>
          </a:r>
          <a:r>
            <a:rPr lang="en-US" sz="1700" b="0" i="0" kern="1200" err="1"/>
            <a:t>och</a:t>
          </a:r>
          <a:r>
            <a:rPr lang="en-US" sz="1700" b="0" i="0" kern="1200"/>
            <a:t> </a:t>
          </a:r>
          <a:r>
            <a:rPr lang="en-US" sz="1700" b="0" i="0" kern="1200" err="1"/>
            <a:t>belönas</a:t>
          </a:r>
          <a:r>
            <a:rPr lang="en-US" sz="1700" b="0" i="0" kern="1200"/>
            <a:t>.</a:t>
          </a:r>
          <a:endParaRPr lang="en-US" sz="1700" kern="1200"/>
        </a:p>
      </dsp:txBody>
      <dsp:txXfrm>
        <a:off x="0" y="1323958"/>
        <a:ext cx="7186863" cy="1323150"/>
      </dsp:txXfrm>
    </dsp:sp>
    <dsp:sp modelId="{023D1AB7-185E-D644-9684-59DEF7095039}">
      <dsp:nvSpPr>
        <dsp:cNvPr id="0" name=""/>
        <dsp:cNvSpPr/>
      </dsp:nvSpPr>
      <dsp:spPr>
        <a:xfrm>
          <a:off x="0" y="2647108"/>
          <a:ext cx="718686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75F1FA-E52D-3942-B946-4B2DE4E170E1}">
      <dsp:nvSpPr>
        <dsp:cNvPr id="0" name=""/>
        <dsp:cNvSpPr/>
      </dsp:nvSpPr>
      <dsp:spPr>
        <a:xfrm>
          <a:off x="0" y="2647108"/>
          <a:ext cx="7186863" cy="1323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BEGRÄSNAT I ANTAL</a:t>
          </a:r>
          <a:r>
            <a:rPr lang="en-US" sz="1700" b="0" i="0" kern="1200"/>
            <a:t> </a:t>
          </a:r>
        </a:p>
        <a:p>
          <a:pPr marL="0" lvl="0" indent="0" algn="l" defTabSz="755650">
            <a:lnSpc>
              <a:spcPct val="90000"/>
            </a:lnSpc>
            <a:spcBef>
              <a:spcPct val="0"/>
            </a:spcBef>
            <a:spcAft>
              <a:spcPct val="35000"/>
            </a:spcAft>
            <a:buNone/>
          </a:pPr>
          <a:r>
            <a:rPr lang="en-US" sz="1700" b="0" i="0" kern="1200"/>
            <a:t>Ha </a:t>
          </a:r>
          <a:r>
            <a:rPr lang="en-US" sz="1700" b="0" i="0" kern="1200" err="1"/>
            <a:t>inte</a:t>
          </a:r>
          <a:r>
            <a:rPr lang="en-US" sz="1700" b="0" i="0" kern="1200"/>
            <a:t> för </a:t>
          </a:r>
          <a:r>
            <a:rPr lang="en-US" sz="1700" b="0" i="0" kern="1200" err="1"/>
            <a:t>många</a:t>
          </a:r>
          <a:r>
            <a:rPr lang="en-US" sz="1700" b="0" i="0" kern="1200"/>
            <a:t> </a:t>
          </a:r>
          <a:r>
            <a:rPr lang="en-US" sz="1700" b="0" i="0" kern="1200" err="1"/>
            <a:t>mål</a:t>
          </a:r>
          <a:r>
            <a:rPr lang="en-US" sz="1700" b="0" i="0" kern="1200"/>
            <a:t> </a:t>
          </a:r>
          <a:r>
            <a:rPr lang="en-US" sz="1700" b="0" i="0" kern="1200" err="1"/>
            <a:t>samtidigt</a:t>
          </a:r>
          <a:r>
            <a:rPr lang="en-US" sz="1700" b="0" i="0" kern="1200"/>
            <a:t>. </a:t>
          </a:r>
          <a:r>
            <a:rPr lang="en-US" sz="1700" b="0" i="0" kern="1200" err="1"/>
            <a:t>Ofta</a:t>
          </a:r>
          <a:r>
            <a:rPr lang="en-US" sz="1700" b="0" i="0" kern="1200"/>
            <a:t> </a:t>
          </a:r>
          <a:r>
            <a:rPr lang="en-US" sz="1700" b="0" i="0" kern="1200" err="1"/>
            <a:t>är</a:t>
          </a:r>
          <a:r>
            <a:rPr lang="en-US" sz="1700" b="0" i="0" kern="1200"/>
            <a:t> 3-5 </a:t>
          </a:r>
          <a:r>
            <a:rPr lang="en-US" sz="1700" b="0" i="0" kern="1200" err="1"/>
            <a:t>mål</a:t>
          </a:r>
          <a:r>
            <a:rPr lang="en-US" sz="1700" b="0" i="0" kern="1200"/>
            <a:t> </a:t>
          </a:r>
          <a:r>
            <a:rPr lang="en-US" sz="1700" b="0" i="0" kern="1200" err="1"/>
            <a:t>lagom</a:t>
          </a:r>
          <a:r>
            <a:rPr lang="en-US" sz="1700" b="0" i="0" kern="1200"/>
            <a:t>. </a:t>
          </a:r>
        </a:p>
        <a:p>
          <a:pPr marL="0" lvl="0" indent="0" algn="l" defTabSz="755650">
            <a:lnSpc>
              <a:spcPct val="90000"/>
            </a:lnSpc>
            <a:spcBef>
              <a:spcPct val="0"/>
            </a:spcBef>
            <a:spcAft>
              <a:spcPct val="35000"/>
            </a:spcAft>
            <a:buNone/>
          </a:pPr>
          <a:r>
            <a:rPr lang="en-US" sz="1700" b="0" i="0" kern="1200"/>
            <a:t>Med </a:t>
          </a:r>
          <a:r>
            <a:rPr lang="en-US" sz="1700" b="0" i="0" kern="1200" err="1"/>
            <a:t>fler</a:t>
          </a:r>
          <a:r>
            <a:rPr lang="en-US" sz="1700" b="0" i="0" kern="1200"/>
            <a:t> </a:t>
          </a:r>
          <a:r>
            <a:rPr lang="en-US" sz="1700" b="0" i="0" kern="1200" err="1"/>
            <a:t>parallella</a:t>
          </a:r>
          <a:r>
            <a:rPr lang="en-US" sz="1700" b="0" i="0" kern="1200"/>
            <a:t> </a:t>
          </a:r>
          <a:r>
            <a:rPr lang="en-US" sz="1700" b="0" i="0" kern="1200" err="1"/>
            <a:t>mål</a:t>
          </a:r>
          <a:r>
            <a:rPr lang="en-US" sz="1700" b="0" i="0" kern="1200"/>
            <a:t> </a:t>
          </a:r>
          <a:r>
            <a:rPr lang="en-US" sz="1700" b="0" i="0" kern="1200" err="1"/>
            <a:t>ökar</a:t>
          </a:r>
          <a:r>
            <a:rPr lang="en-US" sz="1700" b="0" i="0" kern="1200"/>
            <a:t> </a:t>
          </a:r>
          <a:r>
            <a:rPr lang="en-US" sz="1700" b="0" i="0" kern="1200" err="1"/>
            <a:t>risken</a:t>
          </a:r>
          <a:r>
            <a:rPr lang="en-US" sz="1700" b="0" i="0" kern="1200"/>
            <a:t> för </a:t>
          </a:r>
          <a:r>
            <a:rPr lang="en-US" sz="1700" b="0" i="0" kern="1200" err="1"/>
            <a:t>att</a:t>
          </a:r>
          <a:r>
            <a:rPr lang="en-US" sz="1700" b="0" i="0" kern="1200"/>
            <a:t> </a:t>
          </a:r>
          <a:r>
            <a:rPr lang="en-US" sz="1700" b="0" i="0" kern="1200" err="1"/>
            <a:t>något</a:t>
          </a:r>
          <a:r>
            <a:rPr lang="en-US" sz="1700" b="0" i="0" kern="1200"/>
            <a:t> av </a:t>
          </a:r>
          <a:r>
            <a:rPr lang="en-US" sz="1700" b="0" i="0" kern="1200" err="1"/>
            <a:t>målen</a:t>
          </a:r>
          <a:r>
            <a:rPr lang="en-US" sz="1700" b="0" i="0" kern="1200"/>
            <a:t> </a:t>
          </a:r>
          <a:r>
            <a:rPr lang="en-US" sz="1700" b="0" i="0" kern="1200" err="1"/>
            <a:t>åtsidosätts</a:t>
          </a:r>
          <a:r>
            <a:rPr lang="en-US" sz="1700" b="0" i="0" kern="1200"/>
            <a:t>.</a:t>
          </a:r>
          <a:endParaRPr lang="en-US" sz="1700" kern="1200"/>
        </a:p>
      </dsp:txBody>
      <dsp:txXfrm>
        <a:off x="0" y="2647108"/>
        <a:ext cx="7186863" cy="1323150"/>
      </dsp:txXfrm>
    </dsp:sp>
    <dsp:sp modelId="{C561D5DF-8572-CB4C-BAFD-220B502829AA}">
      <dsp:nvSpPr>
        <dsp:cNvPr id="0" name=""/>
        <dsp:cNvSpPr/>
      </dsp:nvSpPr>
      <dsp:spPr>
        <a:xfrm>
          <a:off x="0" y="3970259"/>
          <a:ext cx="718686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FC848C-565E-5B47-AC58-F96D31387C6B}">
      <dsp:nvSpPr>
        <dsp:cNvPr id="0" name=""/>
        <dsp:cNvSpPr/>
      </dsp:nvSpPr>
      <dsp:spPr>
        <a:xfrm>
          <a:off x="0" y="3970259"/>
          <a:ext cx="7186863" cy="1323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REALISTISKT</a:t>
          </a:r>
          <a:endParaRPr lang="en-US" sz="1700" b="0" i="0" kern="1200"/>
        </a:p>
        <a:p>
          <a:pPr marL="0" lvl="0" indent="0" algn="l" defTabSz="755650">
            <a:lnSpc>
              <a:spcPct val="90000"/>
            </a:lnSpc>
            <a:spcBef>
              <a:spcPct val="0"/>
            </a:spcBef>
            <a:spcAft>
              <a:spcPct val="35000"/>
            </a:spcAft>
            <a:buNone/>
          </a:pPr>
          <a:r>
            <a:rPr lang="en-US" sz="1700" b="0" i="0" kern="1200" err="1"/>
            <a:t>Målen</a:t>
          </a:r>
          <a:r>
            <a:rPr lang="en-US" sz="1700" b="0" i="0" kern="1200"/>
            <a:t> ska </a:t>
          </a:r>
          <a:r>
            <a:rPr lang="en-US" sz="1700" b="0" i="0" kern="1200" err="1"/>
            <a:t>upplevas</a:t>
          </a:r>
          <a:r>
            <a:rPr lang="en-US" sz="1700" b="0" i="0" kern="1200"/>
            <a:t> </a:t>
          </a:r>
          <a:r>
            <a:rPr lang="en-US" sz="1700" b="0" i="0" kern="1200" err="1"/>
            <a:t>som</a:t>
          </a:r>
          <a:r>
            <a:rPr lang="en-US" sz="1700" b="0" i="0" kern="1200"/>
            <a:t> </a:t>
          </a:r>
          <a:r>
            <a:rPr lang="en-US" sz="1700" b="0" i="0" kern="1200" err="1"/>
            <a:t>relevanta</a:t>
          </a:r>
          <a:r>
            <a:rPr lang="en-US" sz="1700" b="0" i="0" kern="1200"/>
            <a:t> </a:t>
          </a:r>
          <a:r>
            <a:rPr lang="en-US" sz="1700" b="0" i="0" kern="1200" err="1"/>
            <a:t>och</a:t>
          </a:r>
          <a:r>
            <a:rPr lang="en-US" sz="1700" b="0" i="0" kern="1200"/>
            <a:t> </a:t>
          </a:r>
          <a:r>
            <a:rPr lang="en-US" sz="1700" b="0" i="0" kern="1200" err="1"/>
            <a:t>viktiga</a:t>
          </a:r>
          <a:r>
            <a:rPr lang="en-US" sz="1700" b="0" i="0" kern="1200"/>
            <a:t> för </a:t>
          </a:r>
          <a:r>
            <a:rPr lang="en-US" sz="1700" b="0" i="0" kern="1200" err="1"/>
            <a:t>medarbetarna</a:t>
          </a:r>
          <a:r>
            <a:rPr lang="en-US" sz="1700" b="0" i="0" kern="1200"/>
            <a:t>. </a:t>
          </a:r>
        </a:p>
        <a:p>
          <a:pPr marL="0" lvl="0" indent="0" algn="l" defTabSz="755650">
            <a:lnSpc>
              <a:spcPct val="90000"/>
            </a:lnSpc>
            <a:spcBef>
              <a:spcPct val="0"/>
            </a:spcBef>
            <a:spcAft>
              <a:spcPct val="35000"/>
            </a:spcAft>
            <a:buNone/>
          </a:pPr>
          <a:r>
            <a:rPr lang="en-US" sz="1700" b="0" i="0" kern="1200"/>
            <a:t>Om </a:t>
          </a:r>
          <a:r>
            <a:rPr lang="en-US" sz="1700" b="0" i="0" kern="1200" err="1"/>
            <a:t>målen</a:t>
          </a:r>
          <a:r>
            <a:rPr lang="en-US" sz="1700" b="0" i="0" kern="1200"/>
            <a:t> </a:t>
          </a:r>
          <a:r>
            <a:rPr lang="en-US" sz="1700" b="0" i="0" kern="1200" err="1"/>
            <a:t>svarar</a:t>
          </a:r>
          <a:r>
            <a:rPr lang="en-US" sz="1700" b="0" i="0" kern="1200"/>
            <a:t> </a:t>
          </a:r>
          <a:r>
            <a:rPr lang="en-US" sz="1700" b="0" i="0" kern="1200" err="1"/>
            <a:t>på</a:t>
          </a:r>
          <a:r>
            <a:rPr lang="en-US" sz="1700" b="0" i="0" kern="1200"/>
            <a:t> </a:t>
          </a:r>
          <a:r>
            <a:rPr lang="en-US" sz="1700" b="0" i="0" kern="1200" err="1"/>
            <a:t>frågan</a:t>
          </a:r>
          <a:r>
            <a:rPr lang="en-US" sz="1700" b="0" i="0" kern="1200"/>
            <a:t> ”what´s in it for me?” </a:t>
          </a:r>
          <a:r>
            <a:rPr lang="en-US" sz="1700" b="0" i="0" kern="1200" err="1"/>
            <a:t>ökar</a:t>
          </a:r>
          <a:r>
            <a:rPr lang="en-US" sz="1700" b="0" i="0" kern="1200"/>
            <a:t> </a:t>
          </a:r>
          <a:r>
            <a:rPr lang="en-US" sz="1700" b="0" i="0" kern="1200" err="1"/>
            <a:t>chansen</a:t>
          </a:r>
          <a:r>
            <a:rPr lang="en-US" sz="1700" b="0" i="0" kern="1200"/>
            <a:t> </a:t>
          </a:r>
          <a:r>
            <a:rPr lang="en-US" sz="1700" b="0" i="0" kern="1200" err="1"/>
            <a:t>att</a:t>
          </a:r>
          <a:r>
            <a:rPr lang="en-US" sz="1700" b="0" i="0" kern="1200"/>
            <a:t> </a:t>
          </a:r>
          <a:r>
            <a:rPr lang="en-US" sz="1700" b="0" i="0" kern="1200" err="1"/>
            <a:t>målen</a:t>
          </a:r>
          <a:r>
            <a:rPr lang="en-US" sz="1700" b="0" i="0" kern="1200"/>
            <a:t> </a:t>
          </a:r>
          <a:r>
            <a:rPr lang="en-US" sz="1700" b="0" i="0" kern="1200" err="1"/>
            <a:t>motiverar</a:t>
          </a:r>
          <a:r>
            <a:rPr lang="en-US" sz="1700" b="0" i="0" kern="1200"/>
            <a:t>.</a:t>
          </a:r>
          <a:endParaRPr lang="en-US" sz="1700" kern="1200"/>
        </a:p>
      </dsp:txBody>
      <dsp:txXfrm>
        <a:off x="0" y="3970259"/>
        <a:ext cx="7186863" cy="1323150"/>
      </dsp:txXfrm>
    </dsp:sp>
    <dsp:sp modelId="{49176B6F-59D5-5C46-B1DD-83E2F939F913}">
      <dsp:nvSpPr>
        <dsp:cNvPr id="0" name=""/>
        <dsp:cNvSpPr/>
      </dsp:nvSpPr>
      <dsp:spPr>
        <a:xfrm>
          <a:off x="0" y="5293409"/>
          <a:ext cx="7186863"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0E8AD-9155-7A48-9DCC-4BA5E6EECAE3}">
      <dsp:nvSpPr>
        <dsp:cNvPr id="0" name=""/>
        <dsp:cNvSpPr/>
      </dsp:nvSpPr>
      <dsp:spPr>
        <a:xfrm>
          <a:off x="0" y="5293409"/>
          <a:ext cx="7186863" cy="1323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TIDSBESTÄMT</a:t>
          </a:r>
          <a:endParaRPr lang="en-US" sz="1700" b="0" i="0" kern="1200"/>
        </a:p>
        <a:p>
          <a:pPr marL="0" lvl="0" indent="0" algn="l" defTabSz="755650">
            <a:lnSpc>
              <a:spcPct val="90000"/>
            </a:lnSpc>
            <a:spcBef>
              <a:spcPct val="0"/>
            </a:spcBef>
            <a:spcAft>
              <a:spcPct val="35000"/>
            </a:spcAft>
            <a:buNone/>
          </a:pPr>
          <a:r>
            <a:rPr lang="en-US" sz="1700" b="0" i="0" kern="1200" err="1"/>
            <a:t>En</a:t>
          </a:r>
          <a:r>
            <a:rPr lang="en-US" sz="1700" b="0" i="0" kern="1200"/>
            <a:t> deadline </a:t>
          </a:r>
          <a:r>
            <a:rPr lang="en-US" sz="1700" b="0" i="0" kern="1200" err="1"/>
            <a:t>i</a:t>
          </a:r>
          <a:r>
            <a:rPr lang="en-US" sz="1700" b="0" i="0" kern="1200"/>
            <a:t> </a:t>
          </a:r>
          <a:r>
            <a:rPr lang="en-US" sz="1700" b="0" i="0" kern="1200" err="1"/>
            <a:t>horisonten</a:t>
          </a:r>
          <a:r>
            <a:rPr lang="en-US" sz="1700" b="0" i="0" kern="1200"/>
            <a:t> </a:t>
          </a:r>
          <a:r>
            <a:rPr lang="en-US" sz="1700" b="0" i="0" kern="1200" err="1"/>
            <a:t>hjälper</a:t>
          </a:r>
          <a:r>
            <a:rPr lang="en-US" sz="1700" b="0" i="0" kern="1200"/>
            <a:t> till </a:t>
          </a:r>
          <a:r>
            <a:rPr lang="en-US" sz="1700" b="0" i="0" kern="1200" err="1"/>
            <a:t>att</a:t>
          </a:r>
          <a:r>
            <a:rPr lang="en-US" sz="1700" b="0" i="0" kern="1200"/>
            <a:t> </a:t>
          </a:r>
          <a:r>
            <a:rPr lang="en-US" sz="1700" b="0" i="0" kern="1200" err="1"/>
            <a:t>driva</a:t>
          </a:r>
          <a:r>
            <a:rPr lang="en-US" sz="1700" b="0" i="0" kern="1200"/>
            <a:t> </a:t>
          </a:r>
          <a:r>
            <a:rPr lang="en-US" sz="1700" b="0" i="0" kern="1200" err="1"/>
            <a:t>arbetet</a:t>
          </a:r>
          <a:r>
            <a:rPr lang="en-US" sz="1700" b="0" i="0" kern="1200"/>
            <a:t> mot </a:t>
          </a:r>
          <a:r>
            <a:rPr lang="en-US" sz="1700" b="0" i="0" kern="1200" err="1"/>
            <a:t>målet</a:t>
          </a:r>
          <a:r>
            <a:rPr lang="en-US" sz="1700" b="0" i="0" kern="1200"/>
            <a:t> </a:t>
          </a:r>
          <a:r>
            <a:rPr lang="en-US" sz="1700" b="0" i="0" kern="1200" err="1"/>
            <a:t>framåt</a:t>
          </a:r>
          <a:r>
            <a:rPr lang="en-US" sz="1700" b="0" i="0" kern="1200"/>
            <a:t>.</a:t>
          </a:r>
          <a:endParaRPr lang="en-US" sz="1700" kern="1200"/>
        </a:p>
      </dsp:txBody>
      <dsp:txXfrm>
        <a:off x="0" y="5293409"/>
        <a:ext cx="7186863" cy="1323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DEDC5-7BF8-9246-BB2C-523C18CB4EBC}">
      <dsp:nvSpPr>
        <dsp:cNvPr id="0" name=""/>
        <dsp:cNvSpPr/>
      </dsp:nvSpPr>
      <dsp:spPr>
        <a:xfrm>
          <a:off x="0" y="53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BDEC9-8D0C-C640-9089-CC27A898304A}">
      <dsp:nvSpPr>
        <dsp:cNvPr id="0" name=""/>
        <dsp:cNvSpPr/>
      </dsp:nvSpPr>
      <dsp:spPr>
        <a:xfrm>
          <a:off x="0" y="531"/>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solidFill>
                <a:schemeClr val="accent2">
                  <a:lumMod val="50000"/>
                </a:schemeClr>
              </a:solidFill>
              <a:latin typeface="+mj-lt"/>
            </a:rPr>
            <a:t>RIKTNING</a:t>
          </a:r>
        </a:p>
        <a:p>
          <a:pPr marL="0" lvl="0" indent="0" algn="l" defTabSz="889000">
            <a:lnSpc>
              <a:spcPct val="90000"/>
            </a:lnSpc>
            <a:spcBef>
              <a:spcPct val="0"/>
            </a:spcBef>
            <a:spcAft>
              <a:spcPct val="35000"/>
            </a:spcAft>
            <a:buNone/>
          </a:pPr>
          <a:r>
            <a:rPr lang="en-US" sz="2000" kern="1200" err="1">
              <a:latin typeface="+mn-lt"/>
            </a:rPr>
            <a:t>beskriver</a:t>
          </a:r>
          <a:r>
            <a:rPr lang="en-US" sz="2000" kern="1200">
              <a:latin typeface="+mn-lt"/>
            </a:rPr>
            <a:t> </a:t>
          </a:r>
          <a:r>
            <a:rPr lang="en-US" sz="2000" kern="1200" err="1">
              <a:latin typeface="+mn-lt"/>
            </a:rPr>
            <a:t>vart</a:t>
          </a:r>
          <a:r>
            <a:rPr lang="en-US" sz="2000" kern="1200">
              <a:latin typeface="+mn-lt"/>
            </a:rPr>
            <a:t> vi </a:t>
          </a:r>
          <a:r>
            <a:rPr lang="en-US" sz="2000" kern="1200" err="1">
              <a:latin typeface="+mn-lt"/>
            </a:rPr>
            <a:t>är</a:t>
          </a:r>
          <a:r>
            <a:rPr lang="en-US" sz="2000" kern="1200">
              <a:latin typeface="+mn-lt"/>
            </a:rPr>
            <a:t> </a:t>
          </a:r>
          <a:r>
            <a:rPr lang="en-US" sz="2000" kern="1200" err="1">
              <a:latin typeface="+mn-lt"/>
            </a:rPr>
            <a:t>på</a:t>
          </a:r>
          <a:r>
            <a:rPr lang="en-US" sz="2000" kern="1200">
              <a:latin typeface="+mn-lt"/>
            </a:rPr>
            <a:t> </a:t>
          </a:r>
          <a:r>
            <a:rPr lang="en-US" sz="2000" kern="1200" err="1">
              <a:latin typeface="+mn-lt"/>
            </a:rPr>
            <a:t>väg</a:t>
          </a:r>
          <a:r>
            <a:rPr lang="en-US" sz="2000" kern="1200">
              <a:latin typeface="+mn-lt"/>
            </a:rPr>
            <a:t> </a:t>
          </a:r>
          <a:r>
            <a:rPr lang="en-US" sz="2000" kern="1200" err="1">
              <a:latin typeface="+mn-lt"/>
            </a:rPr>
            <a:t>som</a:t>
          </a:r>
          <a:r>
            <a:rPr lang="en-US" sz="2000" kern="1200">
              <a:latin typeface="+mn-lt"/>
            </a:rPr>
            <a:t> </a:t>
          </a:r>
          <a:r>
            <a:rPr lang="en-US" sz="2000" kern="1200" err="1">
              <a:latin typeface="+mn-lt"/>
            </a:rPr>
            <a:t>organisation</a:t>
          </a:r>
          <a:endParaRPr lang="en-US" sz="2000" kern="1200">
            <a:latin typeface="+mn-lt"/>
          </a:endParaRPr>
        </a:p>
      </dsp:txBody>
      <dsp:txXfrm>
        <a:off x="0" y="531"/>
        <a:ext cx="10515600" cy="870296"/>
      </dsp:txXfrm>
    </dsp:sp>
    <dsp:sp modelId="{4201A621-C563-E349-B621-A6159520F72B}">
      <dsp:nvSpPr>
        <dsp:cNvPr id="0" name=""/>
        <dsp:cNvSpPr/>
      </dsp:nvSpPr>
      <dsp:spPr>
        <a:xfrm>
          <a:off x="0" y="870827"/>
          <a:ext cx="10515600"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EE392D-409E-3840-8C1B-6B841AC9FD2F}">
      <dsp:nvSpPr>
        <dsp:cNvPr id="0" name=""/>
        <dsp:cNvSpPr/>
      </dsp:nvSpPr>
      <dsp:spPr>
        <a:xfrm>
          <a:off x="0" y="870827"/>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solidFill>
                <a:schemeClr val="accent2">
                  <a:lumMod val="50000"/>
                </a:schemeClr>
              </a:solidFill>
              <a:latin typeface="+mj-lt"/>
            </a:rPr>
            <a:t>RAMAR</a:t>
          </a:r>
        </a:p>
        <a:p>
          <a:pPr marL="0" lvl="0" indent="0" algn="l" defTabSz="889000">
            <a:lnSpc>
              <a:spcPct val="90000"/>
            </a:lnSpc>
            <a:spcBef>
              <a:spcPct val="0"/>
            </a:spcBef>
            <a:spcAft>
              <a:spcPct val="35000"/>
            </a:spcAft>
            <a:buNone/>
          </a:pPr>
          <a:r>
            <a:rPr lang="en-US" sz="2000" kern="1200" err="1">
              <a:latin typeface="+mn-lt"/>
            </a:rPr>
            <a:t>sätter</a:t>
          </a:r>
          <a:r>
            <a:rPr lang="en-US" sz="2000" kern="1200">
              <a:latin typeface="+mn-lt"/>
            </a:rPr>
            <a:t> </a:t>
          </a:r>
          <a:r>
            <a:rPr lang="en-US" sz="2000" kern="1200" err="1">
              <a:latin typeface="+mn-lt"/>
            </a:rPr>
            <a:t>begränsningar</a:t>
          </a:r>
          <a:r>
            <a:rPr lang="en-US" sz="2000" kern="1200">
              <a:latin typeface="+mn-lt"/>
            </a:rPr>
            <a:t> för </a:t>
          </a:r>
          <a:r>
            <a:rPr lang="en-US" sz="2000" kern="1200" err="1">
              <a:latin typeface="+mn-lt"/>
            </a:rPr>
            <a:t>självledarskapet</a:t>
          </a:r>
          <a:r>
            <a:rPr lang="en-US" sz="2000" kern="1200">
              <a:latin typeface="+mn-lt"/>
            </a:rPr>
            <a:t> </a:t>
          </a:r>
        </a:p>
      </dsp:txBody>
      <dsp:txXfrm>
        <a:off x="0" y="870827"/>
        <a:ext cx="10515600" cy="870296"/>
      </dsp:txXfrm>
    </dsp:sp>
    <dsp:sp modelId="{4304E46C-631F-2444-B3B3-DBE96667CCB5}">
      <dsp:nvSpPr>
        <dsp:cNvPr id="0" name=""/>
        <dsp:cNvSpPr/>
      </dsp:nvSpPr>
      <dsp:spPr>
        <a:xfrm>
          <a:off x="0" y="1741123"/>
          <a:ext cx="1051560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F8FAB-4154-7445-BEEE-37B7B35AA6C4}">
      <dsp:nvSpPr>
        <dsp:cNvPr id="0" name=""/>
        <dsp:cNvSpPr/>
      </dsp:nvSpPr>
      <dsp:spPr>
        <a:xfrm>
          <a:off x="0" y="1741123"/>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solidFill>
                <a:schemeClr val="accent2">
                  <a:lumMod val="50000"/>
                </a:schemeClr>
              </a:solidFill>
              <a:latin typeface="+mj-lt"/>
            </a:rPr>
            <a:t>ROLLER</a:t>
          </a:r>
        </a:p>
        <a:p>
          <a:pPr marL="0" lvl="0" indent="0" algn="l" defTabSz="889000">
            <a:lnSpc>
              <a:spcPct val="90000"/>
            </a:lnSpc>
            <a:spcBef>
              <a:spcPct val="0"/>
            </a:spcBef>
            <a:spcAft>
              <a:spcPct val="35000"/>
            </a:spcAft>
            <a:buNone/>
          </a:pPr>
          <a:r>
            <a:rPr lang="en-US" sz="2000" kern="1200" err="1">
              <a:latin typeface="+mn-lt"/>
            </a:rPr>
            <a:t>beskriver</a:t>
          </a:r>
          <a:r>
            <a:rPr lang="en-US" sz="2000" kern="1200">
              <a:latin typeface="+mn-lt"/>
            </a:rPr>
            <a:t> </a:t>
          </a:r>
          <a:r>
            <a:rPr lang="en-US" sz="2000" kern="1200" err="1">
              <a:latin typeface="+mn-lt"/>
            </a:rPr>
            <a:t>vilken</a:t>
          </a:r>
          <a:r>
            <a:rPr lang="en-US" sz="2000" kern="1200">
              <a:latin typeface="+mn-lt"/>
            </a:rPr>
            <a:t> roll man </a:t>
          </a:r>
          <a:r>
            <a:rPr lang="en-US" sz="2000" kern="1200" err="1">
              <a:latin typeface="+mn-lt"/>
            </a:rPr>
            <a:t>har</a:t>
          </a:r>
          <a:r>
            <a:rPr lang="en-US" sz="2000" kern="1200">
              <a:latin typeface="+mn-lt"/>
            </a:rPr>
            <a:t> </a:t>
          </a:r>
          <a:r>
            <a:rPr lang="en-US" sz="2000" kern="1200" err="1">
              <a:latin typeface="+mn-lt"/>
            </a:rPr>
            <a:t>i</a:t>
          </a:r>
          <a:r>
            <a:rPr lang="en-US" sz="2000" kern="1200">
              <a:latin typeface="+mn-lt"/>
            </a:rPr>
            <a:t> </a:t>
          </a:r>
          <a:r>
            <a:rPr lang="en-US" sz="2000" kern="1200" err="1">
              <a:latin typeface="+mn-lt"/>
            </a:rPr>
            <a:t>organisationen</a:t>
          </a:r>
          <a:r>
            <a:rPr lang="en-US" sz="2000" kern="1200">
              <a:latin typeface="+mn-lt"/>
            </a:rPr>
            <a:t> </a:t>
          </a:r>
          <a:r>
            <a:rPr lang="en-US" sz="2000" kern="1200" err="1">
              <a:latin typeface="+mn-lt"/>
            </a:rPr>
            <a:t>och</a:t>
          </a:r>
          <a:r>
            <a:rPr lang="en-US" sz="2000" kern="1200">
              <a:latin typeface="+mn-lt"/>
            </a:rPr>
            <a:t> </a:t>
          </a:r>
          <a:r>
            <a:rPr lang="en-US" sz="2000" kern="1200" err="1">
              <a:latin typeface="+mn-lt"/>
            </a:rPr>
            <a:t>hur</a:t>
          </a:r>
          <a:r>
            <a:rPr lang="en-US" sz="2000" kern="1200">
              <a:latin typeface="+mn-lt"/>
            </a:rPr>
            <a:t> roller </a:t>
          </a:r>
          <a:r>
            <a:rPr lang="en-US" sz="2000" kern="1200" err="1">
              <a:latin typeface="+mn-lt"/>
            </a:rPr>
            <a:t>fördelas</a:t>
          </a:r>
          <a:r>
            <a:rPr lang="en-US" sz="2000" kern="1200">
              <a:latin typeface="+mn-lt"/>
            </a:rPr>
            <a:t> </a:t>
          </a:r>
        </a:p>
      </dsp:txBody>
      <dsp:txXfrm>
        <a:off x="0" y="1741123"/>
        <a:ext cx="10515600" cy="870296"/>
      </dsp:txXfrm>
    </dsp:sp>
    <dsp:sp modelId="{3EEE8C16-6BBF-584F-AD50-7CC97BB17086}">
      <dsp:nvSpPr>
        <dsp:cNvPr id="0" name=""/>
        <dsp:cNvSpPr/>
      </dsp:nvSpPr>
      <dsp:spPr>
        <a:xfrm>
          <a:off x="0" y="2611420"/>
          <a:ext cx="10515600"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EFDD03-6699-7349-A6FD-42718DB2AB75}">
      <dsp:nvSpPr>
        <dsp:cNvPr id="0" name=""/>
        <dsp:cNvSpPr/>
      </dsp:nvSpPr>
      <dsp:spPr>
        <a:xfrm>
          <a:off x="0" y="2611420"/>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solidFill>
                <a:schemeClr val="accent2">
                  <a:lumMod val="50000"/>
                </a:schemeClr>
              </a:solidFill>
              <a:latin typeface="+mj-lt"/>
            </a:rPr>
            <a:t>RUTINER</a:t>
          </a:r>
          <a:r>
            <a:rPr lang="en-US" sz="2000" b="1" kern="1200">
              <a:latin typeface="+mj-lt"/>
            </a:rPr>
            <a:t> </a:t>
          </a:r>
        </a:p>
        <a:p>
          <a:pPr marL="0" lvl="0" indent="0" algn="l" defTabSz="889000">
            <a:lnSpc>
              <a:spcPct val="90000"/>
            </a:lnSpc>
            <a:spcBef>
              <a:spcPct val="0"/>
            </a:spcBef>
            <a:spcAft>
              <a:spcPts val="0"/>
            </a:spcAft>
            <a:buNone/>
          </a:pPr>
          <a:r>
            <a:rPr lang="en-US" sz="2000" kern="1200" err="1">
              <a:latin typeface="+mn-lt"/>
            </a:rPr>
            <a:t>beskriver</a:t>
          </a:r>
          <a:r>
            <a:rPr lang="en-US" sz="2000" kern="1200">
              <a:latin typeface="+mn-lt"/>
            </a:rPr>
            <a:t> </a:t>
          </a:r>
          <a:r>
            <a:rPr lang="en-US" sz="2000" kern="1200" err="1">
              <a:latin typeface="+mn-lt"/>
            </a:rPr>
            <a:t>hur</a:t>
          </a:r>
          <a:r>
            <a:rPr lang="en-US" sz="2000" kern="1200">
              <a:latin typeface="+mn-lt"/>
            </a:rPr>
            <a:t> vi </a:t>
          </a:r>
          <a:r>
            <a:rPr lang="en-US" sz="2000" kern="1200" err="1">
              <a:latin typeface="+mn-lt"/>
            </a:rPr>
            <a:t>löser</a:t>
          </a:r>
          <a:r>
            <a:rPr lang="en-US" sz="2000" kern="1200">
              <a:latin typeface="+mn-lt"/>
            </a:rPr>
            <a:t> </a:t>
          </a:r>
          <a:r>
            <a:rPr lang="en-US" sz="2000" kern="1200" err="1">
              <a:latin typeface="+mn-lt"/>
            </a:rPr>
            <a:t>våra</a:t>
          </a:r>
          <a:r>
            <a:rPr lang="en-US" sz="2000" kern="1200">
              <a:latin typeface="+mn-lt"/>
            </a:rPr>
            <a:t> </a:t>
          </a:r>
          <a:r>
            <a:rPr lang="en-US" sz="2000" kern="1200" err="1">
              <a:latin typeface="+mn-lt"/>
            </a:rPr>
            <a:t>uppgifter</a:t>
          </a:r>
          <a:r>
            <a:rPr lang="en-US" sz="2000" kern="1200">
              <a:latin typeface="+mn-lt"/>
            </a:rPr>
            <a:t> </a:t>
          </a:r>
          <a:r>
            <a:rPr lang="en-US" sz="2000" kern="1200" err="1">
              <a:latin typeface="+mn-lt"/>
            </a:rPr>
            <a:t>och</a:t>
          </a:r>
          <a:r>
            <a:rPr lang="en-US" sz="2000" kern="1200">
              <a:latin typeface="+mn-lt"/>
            </a:rPr>
            <a:t> </a:t>
          </a:r>
          <a:r>
            <a:rPr lang="en-US" sz="2000" kern="1200" err="1">
              <a:latin typeface="+mn-lt"/>
            </a:rPr>
            <a:t>problemställningar</a:t>
          </a:r>
          <a:endParaRPr lang="en-US" sz="2000" kern="1200">
            <a:latin typeface="+mj-lt"/>
          </a:endParaRPr>
        </a:p>
      </dsp:txBody>
      <dsp:txXfrm>
        <a:off x="0" y="2611420"/>
        <a:ext cx="10515600" cy="870296"/>
      </dsp:txXfrm>
    </dsp:sp>
    <dsp:sp modelId="{F96D83C9-3943-7C4D-817A-4BDDF59DC62D}">
      <dsp:nvSpPr>
        <dsp:cNvPr id="0" name=""/>
        <dsp:cNvSpPr/>
      </dsp:nvSpPr>
      <dsp:spPr>
        <a:xfrm>
          <a:off x="0" y="3481716"/>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9A2F73-D606-B743-893F-A5D0340EAF06}">
      <dsp:nvSpPr>
        <dsp:cNvPr id="0" name=""/>
        <dsp:cNvSpPr/>
      </dsp:nvSpPr>
      <dsp:spPr>
        <a:xfrm>
          <a:off x="0" y="3481716"/>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ts val="0"/>
            </a:spcAft>
            <a:buNone/>
          </a:pPr>
          <a:r>
            <a:rPr lang="en-US" sz="2000" kern="1200">
              <a:latin typeface="+mn-lt"/>
            </a:rPr>
            <a:t>Det </a:t>
          </a:r>
          <a:r>
            <a:rPr lang="en-US" sz="2000" kern="1200" err="1">
              <a:latin typeface="+mn-lt"/>
            </a:rPr>
            <a:t>är</a:t>
          </a:r>
          <a:r>
            <a:rPr lang="en-US" sz="2000" kern="1200">
              <a:latin typeface="+mn-lt"/>
            </a:rPr>
            <a:t> </a:t>
          </a:r>
          <a:r>
            <a:rPr lang="en-US" sz="2000" kern="1200" err="1">
              <a:latin typeface="+mn-lt"/>
            </a:rPr>
            <a:t>viktigt</a:t>
          </a:r>
          <a:r>
            <a:rPr lang="en-US" sz="2000" kern="1200">
              <a:latin typeface="+mn-lt"/>
            </a:rPr>
            <a:t> </a:t>
          </a:r>
          <a:r>
            <a:rPr lang="en-US" sz="2000" kern="1200" err="1">
              <a:latin typeface="+mn-lt"/>
            </a:rPr>
            <a:t>att</a:t>
          </a:r>
          <a:r>
            <a:rPr lang="en-US" sz="2000" kern="1200">
              <a:latin typeface="+mn-lt"/>
            </a:rPr>
            <a:t> man </a:t>
          </a:r>
          <a:r>
            <a:rPr lang="en-US" sz="2000" kern="1200" err="1">
              <a:latin typeface="+mn-lt"/>
            </a:rPr>
            <a:t>etablerar</a:t>
          </a:r>
          <a:r>
            <a:rPr lang="en-US" sz="2000" kern="1200">
              <a:latin typeface="+mn-lt"/>
            </a:rPr>
            <a:t> </a:t>
          </a:r>
          <a:r>
            <a:rPr lang="en-US" sz="2000" kern="1200" err="1">
              <a:latin typeface="+mn-lt"/>
            </a:rPr>
            <a:t>riktning</a:t>
          </a:r>
          <a:r>
            <a:rPr lang="en-US" sz="2000" kern="1200">
              <a:latin typeface="+mn-lt"/>
            </a:rPr>
            <a:t>, </a:t>
          </a:r>
          <a:r>
            <a:rPr lang="en-US" sz="2000" kern="1200" err="1">
              <a:latin typeface="+mn-lt"/>
            </a:rPr>
            <a:t>ramar</a:t>
          </a:r>
          <a:r>
            <a:rPr lang="en-US" sz="2000" kern="1200">
              <a:latin typeface="+mn-lt"/>
            </a:rPr>
            <a:t>, roller </a:t>
          </a:r>
          <a:r>
            <a:rPr lang="en-US" sz="2000" kern="1200" err="1">
              <a:latin typeface="+mn-lt"/>
            </a:rPr>
            <a:t>och</a:t>
          </a:r>
          <a:r>
            <a:rPr lang="en-US" sz="2000" kern="1200">
              <a:latin typeface="+mn-lt"/>
            </a:rPr>
            <a:t> </a:t>
          </a:r>
          <a:r>
            <a:rPr lang="en-US" sz="2000" kern="1200" err="1">
              <a:latin typeface="+mn-lt"/>
            </a:rPr>
            <a:t>rutiner</a:t>
          </a:r>
          <a:r>
            <a:rPr lang="en-US" sz="2000" kern="1200">
              <a:latin typeface="+mn-lt"/>
            </a:rPr>
            <a:t> </a:t>
          </a:r>
          <a:r>
            <a:rPr lang="en-US" sz="2000" kern="1200" err="1">
              <a:latin typeface="+mn-lt"/>
            </a:rPr>
            <a:t>på</a:t>
          </a:r>
          <a:r>
            <a:rPr lang="en-US" sz="2000" kern="1200">
              <a:latin typeface="+mn-lt"/>
            </a:rPr>
            <a:t> </a:t>
          </a:r>
          <a:r>
            <a:rPr lang="en-US" sz="2000" kern="1200">
              <a:solidFill>
                <a:srgbClr val="C00000"/>
              </a:solidFill>
              <a:latin typeface="+mn-lt"/>
            </a:rPr>
            <a:t>ALLA</a:t>
          </a:r>
          <a:r>
            <a:rPr lang="en-US" sz="2000" kern="1200">
              <a:latin typeface="+mn-lt"/>
            </a:rPr>
            <a:t> </a:t>
          </a:r>
          <a:r>
            <a:rPr lang="en-US" sz="2000" kern="1200" err="1">
              <a:latin typeface="+mn-lt"/>
            </a:rPr>
            <a:t>nivåer</a:t>
          </a:r>
          <a:r>
            <a:rPr lang="en-US" sz="2000" kern="1200">
              <a:latin typeface="+mn-lt"/>
            </a:rPr>
            <a:t> </a:t>
          </a:r>
          <a:r>
            <a:rPr lang="en-US" sz="2000" kern="1200" err="1">
              <a:latin typeface="+mn-lt"/>
            </a:rPr>
            <a:t>i</a:t>
          </a:r>
          <a:r>
            <a:rPr lang="en-US" sz="2000" kern="1200">
              <a:latin typeface="+mn-lt"/>
            </a:rPr>
            <a:t> </a:t>
          </a:r>
          <a:r>
            <a:rPr lang="en-US" sz="2000" kern="1200" err="1">
              <a:latin typeface="+mn-lt"/>
            </a:rPr>
            <a:t>en</a:t>
          </a:r>
          <a:r>
            <a:rPr lang="en-US" sz="2000" kern="1200">
              <a:latin typeface="+mn-lt"/>
            </a:rPr>
            <a:t> </a:t>
          </a:r>
          <a:r>
            <a:rPr lang="en-US" sz="2000" kern="1200" err="1">
              <a:latin typeface="+mn-lt"/>
            </a:rPr>
            <a:t>organisation</a:t>
          </a:r>
          <a:r>
            <a:rPr lang="en-US" sz="2000" kern="1200">
              <a:latin typeface="+mn-lt"/>
            </a:rPr>
            <a:t>, </a:t>
          </a:r>
        </a:p>
        <a:p>
          <a:pPr marL="0" lvl="0" indent="0" algn="l" defTabSz="889000">
            <a:lnSpc>
              <a:spcPct val="90000"/>
            </a:lnSpc>
            <a:spcBef>
              <a:spcPct val="0"/>
            </a:spcBef>
            <a:spcAft>
              <a:spcPts val="0"/>
            </a:spcAft>
            <a:buNone/>
          </a:pPr>
          <a:r>
            <a:rPr lang="en-US" sz="2000" kern="1200">
              <a:latin typeface="+mn-lt"/>
            </a:rPr>
            <a:t>-</a:t>
          </a:r>
          <a:r>
            <a:rPr lang="en-US" sz="2000" kern="1200" err="1">
              <a:latin typeface="+mn-lt"/>
            </a:rPr>
            <a:t>självklart</a:t>
          </a:r>
          <a:r>
            <a:rPr lang="en-US" sz="2000" kern="1200">
              <a:latin typeface="+mn-lt"/>
            </a:rPr>
            <a:t> </a:t>
          </a:r>
          <a:r>
            <a:rPr lang="en-US" sz="2000" kern="1200" err="1">
              <a:latin typeface="+mn-lt"/>
            </a:rPr>
            <a:t>börjar</a:t>
          </a:r>
          <a:r>
            <a:rPr lang="en-US" sz="2000" kern="1200">
              <a:latin typeface="+mn-lt"/>
            </a:rPr>
            <a:t> det med </a:t>
          </a:r>
          <a:r>
            <a:rPr lang="en-US" sz="2000" kern="1200" err="1">
              <a:latin typeface="+mn-lt"/>
            </a:rPr>
            <a:t>att</a:t>
          </a:r>
          <a:r>
            <a:rPr lang="en-US" sz="2000" kern="1200">
              <a:latin typeface="+mn-lt"/>
            </a:rPr>
            <a:t> </a:t>
          </a:r>
          <a:r>
            <a:rPr lang="en-US" sz="2000" kern="1200" err="1">
              <a:latin typeface="+mn-lt"/>
            </a:rPr>
            <a:t>ledningsgruppen</a:t>
          </a:r>
          <a:r>
            <a:rPr lang="en-US" sz="2000" kern="1200">
              <a:latin typeface="+mn-lt"/>
            </a:rPr>
            <a:t> tar </a:t>
          </a:r>
          <a:r>
            <a:rPr lang="en-US" sz="2000" kern="1200" err="1">
              <a:latin typeface="+mn-lt"/>
            </a:rPr>
            <a:t>ansvar</a:t>
          </a:r>
          <a:r>
            <a:rPr lang="en-US" sz="2000" kern="1200">
              <a:latin typeface="+mn-lt"/>
            </a:rPr>
            <a:t> för det </a:t>
          </a:r>
          <a:r>
            <a:rPr lang="en-US" sz="2000" kern="1200" err="1">
              <a:latin typeface="+mn-lt"/>
            </a:rPr>
            <a:t>övergripande</a:t>
          </a:r>
          <a:r>
            <a:rPr lang="en-US" sz="2000" kern="1200">
              <a:latin typeface="+mn-lt"/>
            </a:rPr>
            <a:t> </a:t>
          </a:r>
          <a:r>
            <a:rPr lang="en-US" sz="2000" kern="1200" err="1">
              <a:latin typeface="+mn-lt"/>
            </a:rPr>
            <a:t>perspektivet</a:t>
          </a:r>
          <a:endParaRPr lang="en-US" sz="2000" kern="1200">
            <a:latin typeface="+mn-lt"/>
          </a:endParaRPr>
        </a:p>
      </dsp:txBody>
      <dsp:txXfrm>
        <a:off x="0" y="3481716"/>
        <a:ext cx="10515600" cy="87029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224C5-06BC-D840-811A-27D160B20A05}">
      <dsp:nvSpPr>
        <dsp:cNvPr id="0" name=""/>
        <dsp:cNvSpPr/>
      </dsp:nvSpPr>
      <dsp:spPr>
        <a:xfrm>
          <a:off x="0" y="1621"/>
          <a:ext cx="42435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6538F3-14E4-424E-864C-DA2769DE01FD}">
      <dsp:nvSpPr>
        <dsp:cNvPr id="0" name=""/>
        <dsp:cNvSpPr/>
      </dsp:nvSpPr>
      <dsp:spPr>
        <a:xfrm>
          <a:off x="0" y="1621"/>
          <a:ext cx="4243589" cy="110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t>Se till </a:t>
          </a:r>
          <a:r>
            <a:rPr lang="en-US" sz="2000" b="0" i="0" kern="1200" err="1"/>
            <a:t>att</a:t>
          </a:r>
          <a:r>
            <a:rPr lang="en-US" sz="2000" b="0" i="0" kern="1200"/>
            <a:t> </a:t>
          </a:r>
          <a:r>
            <a:rPr lang="en-US" sz="2000" b="0" i="0" kern="1200" err="1"/>
            <a:t>inte</a:t>
          </a:r>
          <a:r>
            <a:rPr lang="en-US" sz="2000" b="0" i="0" kern="1200"/>
            <a:t> ha för </a:t>
          </a:r>
          <a:r>
            <a:rPr lang="en-US" sz="2000" b="0" i="0" kern="1200" err="1"/>
            <a:t>många</a:t>
          </a:r>
          <a:r>
            <a:rPr lang="en-US" sz="2000" b="0" i="0" kern="1200"/>
            <a:t> </a:t>
          </a:r>
          <a:r>
            <a:rPr lang="en-US" sz="2000" b="0" i="0" kern="1200" err="1"/>
            <a:t>bollar</a:t>
          </a:r>
          <a:r>
            <a:rPr lang="en-US" sz="2000" b="0" i="0" kern="1200"/>
            <a:t> </a:t>
          </a:r>
          <a:r>
            <a:rPr lang="en-US" sz="2000" b="0" i="0" kern="1200" err="1"/>
            <a:t>i</a:t>
          </a:r>
          <a:r>
            <a:rPr lang="en-US" sz="2000" b="0" i="0" kern="1200"/>
            <a:t> </a:t>
          </a:r>
          <a:r>
            <a:rPr lang="en-US" sz="2000" b="0" i="0" kern="1200" err="1"/>
            <a:t>luften</a:t>
          </a:r>
          <a:r>
            <a:rPr lang="en-US" sz="2000" b="0" i="0" kern="1200"/>
            <a:t> </a:t>
          </a:r>
          <a:r>
            <a:rPr lang="en-US" sz="2000" b="0" i="0" kern="1200" err="1"/>
            <a:t>samtidigt</a:t>
          </a:r>
          <a:r>
            <a:rPr lang="en-US" sz="2000" b="0" i="0" kern="1200"/>
            <a:t>. </a:t>
          </a:r>
          <a:endParaRPr lang="en-US" sz="2000" kern="1200"/>
        </a:p>
      </dsp:txBody>
      <dsp:txXfrm>
        <a:off x="0" y="1621"/>
        <a:ext cx="4243589" cy="1105808"/>
      </dsp:txXfrm>
    </dsp:sp>
    <dsp:sp modelId="{BA2E039B-80AE-5444-B213-551D18846CB7}">
      <dsp:nvSpPr>
        <dsp:cNvPr id="0" name=""/>
        <dsp:cNvSpPr/>
      </dsp:nvSpPr>
      <dsp:spPr>
        <a:xfrm>
          <a:off x="0" y="1107429"/>
          <a:ext cx="42435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7A2038D-D521-FC4D-B6DE-8F1B241D9A11}">
      <dsp:nvSpPr>
        <dsp:cNvPr id="0" name=""/>
        <dsp:cNvSpPr/>
      </dsp:nvSpPr>
      <dsp:spPr>
        <a:xfrm>
          <a:off x="0" y="1107429"/>
          <a:ext cx="4243589" cy="110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t>Genom att prioritera hjälper du dig själv att avgöra vilka mål som är viktigast att uppnå. </a:t>
          </a:r>
          <a:endParaRPr lang="en-US" sz="2000" kern="1200"/>
        </a:p>
      </dsp:txBody>
      <dsp:txXfrm>
        <a:off x="0" y="1107429"/>
        <a:ext cx="4243589" cy="1105808"/>
      </dsp:txXfrm>
    </dsp:sp>
    <dsp:sp modelId="{1E5BC25C-D70B-F14D-8E74-C8E84B6E2E94}">
      <dsp:nvSpPr>
        <dsp:cNvPr id="0" name=""/>
        <dsp:cNvSpPr/>
      </dsp:nvSpPr>
      <dsp:spPr>
        <a:xfrm>
          <a:off x="0" y="2213238"/>
          <a:ext cx="424358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A235698-04EF-774A-AEAA-F0C8B0C95B0D}">
      <dsp:nvSpPr>
        <dsp:cNvPr id="0" name=""/>
        <dsp:cNvSpPr/>
      </dsp:nvSpPr>
      <dsp:spPr>
        <a:xfrm>
          <a:off x="0" y="2213238"/>
          <a:ext cx="4243589" cy="110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t>Var </a:t>
          </a:r>
          <a:r>
            <a:rPr lang="en-US" sz="2000" b="0" i="0" kern="1200" err="1"/>
            <a:t>ärlig</a:t>
          </a:r>
          <a:r>
            <a:rPr lang="en-US" sz="2000" b="0" i="0" kern="1200"/>
            <a:t> mot dig </a:t>
          </a:r>
          <a:r>
            <a:rPr lang="en-US" sz="2000" b="0" i="0" kern="1200" err="1"/>
            <a:t>själv</a:t>
          </a:r>
          <a:r>
            <a:rPr lang="en-US" sz="2000" b="0" i="0" kern="1200"/>
            <a:t> </a:t>
          </a:r>
          <a:r>
            <a:rPr lang="en-US" sz="2000" b="0" i="0" kern="1200" err="1"/>
            <a:t>när</a:t>
          </a:r>
          <a:r>
            <a:rPr lang="en-US" sz="2000" b="0" i="0" kern="1200"/>
            <a:t> du </a:t>
          </a:r>
          <a:r>
            <a:rPr lang="en-US" sz="2000" b="0" i="0" kern="1200" err="1"/>
            <a:t>prioriterar</a:t>
          </a:r>
          <a:r>
            <a:rPr lang="en-US" sz="2000" b="0" i="0" kern="1200"/>
            <a:t>, du ska </a:t>
          </a:r>
          <a:r>
            <a:rPr lang="en-US" sz="2000" b="0" i="0" kern="1200" err="1"/>
            <a:t>ju</a:t>
          </a:r>
          <a:r>
            <a:rPr lang="en-US" sz="2000" b="0" i="0" kern="1200"/>
            <a:t> </a:t>
          </a:r>
          <a:r>
            <a:rPr lang="en-US" sz="2000" b="0" i="0" kern="1200" err="1"/>
            <a:t>faktiskt</a:t>
          </a:r>
          <a:r>
            <a:rPr lang="en-US" sz="2000" b="0" i="0" kern="1200"/>
            <a:t> </a:t>
          </a:r>
          <a:r>
            <a:rPr lang="en-US" sz="2000" b="0" i="0" kern="1200" err="1"/>
            <a:t>hinna</a:t>
          </a:r>
          <a:r>
            <a:rPr lang="en-US" sz="2000" b="0" i="0" kern="1200"/>
            <a:t> med </a:t>
          </a:r>
          <a:r>
            <a:rPr lang="en-US" sz="2000" b="0" i="0" kern="1200" err="1"/>
            <a:t>att</a:t>
          </a:r>
          <a:r>
            <a:rPr lang="en-US" sz="2000" b="0" i="0" kern="1200"/>
            <a:t> </a:t>
          </a:r>
          <a:r>
            <a:rPr lang="en-US" sz="2000" b="0" i="0" kern="1200" err="1"/>
            <a:t>göra</a:t>
          </a:r>
          <a:r>
            <a:rPr lang="en-US" sz="2000" b="0" i="0" kern="1200"/>
            <a:t> de saker </a:t>
          </a:r>
          <a:r>
            <a:rPr lang="en-US" sz="2000" b="0" i="0" kern="1200" err="1"/>
            <a:t>som</a:t>
          </a:r>
          <a:r>
            <a:rPr lang="en-US" sz="2000" b="0" i="0" kern="1200"/>
            <a:t> </a:t>
          </a:r>
          <a:r>
            <a:rPr lang="en-US" sz="2000" b="0" i="0" kern="1200" err="1"/>
            <a:t>behöver</a:t>
          </a:r>
          <a:r>
            <a:rPr lang="en-US" sz="2000" b="0" i="0" kern="1200"/>
            <a:t> </a:t>
          </a:r>
          <a:r>
            <a:rPr lang="en-US" sz="2000" b="0" i="0" kern="1200" err="1"/>
            <a:t>utföras</a:t>
          </a:r>
          <a:r>
            <a:rPr lang="en-US" sz="2000" b="0" i="0" kern="1200"/>
            <a:t>.</a:t>
          </a:r>
          <a:endParaRPr lang="en-US" sz="2000" kern="1200"/>
        </a:p>
      </dsp:txBody>
      <dsp:txXfrm>
        <a:off x="0" y="2213238"/>
        <a:ext cx="4243589" cy="11058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95B8A-67DC-3C46-8231-3FD96869BDF1}">
      <dsp:nvSpPr>
        <dsp:cNvPr id="0" name=""/>
        <dsp:cNvSpPr/>
      </dsp:nvSpPr>
      <dsp:spPr>
        <a:xfrm>
          <a:off x="0" y="352977"/>
          <a:ext cx="5710450" cy="8739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Gör en LIA-planering, formulera delmål</a:t>
          </a:r>
        </a:p>
      </dsp:txBody>
      <dsp:txXfrm>
        <a:off x="42663" y="395640"/>
        <a:ext cx="5625124" cy="788627"/>
      </dsp:txXfrm>
    </dsp:sp>
    <dsp:sp modelId="{F643B83C-B198-D045-92D6-953DB3C66849}">
      <dsp:nvSpPr>
        <dsp:cNvPr id="0" name=""/>
        <dsp:cNvSpPr/>
      </dsp:nvSpPr>
      <dsp:spPr>
        <a:xfrm>
          <a:off x="0" y="1290291"/>
          <a:ext cx="5710450" cy="87395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Företagslista</a:t>
          </a:r>
        </a:p>
      </dsp:txBody>
      <dsp:txXfrm>
        <a:off x="42663" y="1332954"/>
        <a:ext cx="5625124" cy="788627"/>
      </dsp:txXfrm>
    </dsp:sp>
    <dsp:sp modelId="{00D5EE1E-2CF3-4747-B819-DF0FD0636B41}">
      <dsp:nvSpPr>
        <dsp:cNvPr id="0" name=""/>
        <dsp:cNvSpPr/>
      </dsp:nvSpPr>
      <dsp:spPr>
        <a:xfrm>
          <a:off x="0" y="2227604"/>
          <a:ext cx="5710450" cy="87395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Se över Linkedin-profil</a:t>
          </a:r>
        </a:p>
      </dsp:txBody>
      <dsp:txXfrm>
        <a:off x="42663" y="2270267"/>
        <a:ext cx="5625124" cy="788627"/>
      </dsp:txXfrm>
    </dsp:sp>
    <dsp:sp modelId="{91778ABD-EF0F-9D46-9ABA-DD682BD36B3E}">
      <dsp:nvSpPr>
        <dsp:cNvPr id="0" name=""/>
        <dsp:cNvSpPr/>
      </dsp:nvSpPr>
      <dsp:spPr>
        <a:xfrm>
          <a:off x="0" y="3164918"/>
          <a:ext cx="5710450" cy="8739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Utbyta CV och brev med varandra</a:t>
          </a:r>
        </a:p>
      </dsp:txBody>
      <dsp:txXfrm>
        <a:off x="42663" y="3207581"/>
        <a:ext cx="5625124" cy="788627"/>
      </dsp:txXfrm>
    </dsp:sp>
    <dsp:sp modelId="{71B27315-B64C-4F40-953C-3181D2C47AD0}">
      <dsp:nvSpPr>
        <dsp:cNvPr id="0" name=""/>
        <dsp:cNvSpPr/>
      </dsp:nvSpPr>
      <dsp:spPr>
        <a:xfrm>
          <a:off x="0" y="4102231"/>
          <a:ext cx="5710450" cy="87395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err="1"/>
            <a:t>Diskutera</a:t>
          </a:r>
          <a:r>
            <a:rPr lang="en-US" sz="2200" kern="1200"/>
            <a:t> </a:t>
          </a:r>
          <a:r>
            <a:rPr lang="en-US" sz="2200" kern="1200" err="1"/>
            <a:t>hur</a:t>
          </a:r>
          <a:r>
            <a:rPr lang="en-US" sz="2200" kern="1200"/>
            <a:t> </a:t>
          </a:r>
          <a:r>
            <a:rPr lang="en-US" sz="2200" kern="1200" err="1"/>
            <a:t>ni</a:t>
          </a:r>
          <a:r>
            <a:rPr lang="en-US" sz="2200" kern="1200"/>
            <a:t> </a:t>
          </a:r>
          <a:r>
            <a:rPr lang="en-US" sz="2200" kern="1200" err="1"/>
            <a:t>kan</a:t>
          </a:r>
          <a:r>
            <a:rPr lang="en-US" sz="2200" kern="1200"/>
            <a:t> </a:t>
          </a:r>
          <a:r>
            <a:rPr lang="en-US" sz="2200" kern="1200" err="1"/>
            <a:t>stötta</a:t>
          </a:r>
          <a:r>
            <a:rPr lang="en-US" sz="2200" kern="1200"/>
            <a:t> </a:t>
          </a:r>
          <a:r>
            <a:rPr lang="en-US" sz="2200" kern="1200" err="1"/>
            <a:t>och</a:t>
          </a:r>
          <a:r>
            <a:rPr lang="en-US" sz="2200" kern="1200"/>
            <a:t> </a:t>
          </a:r>
          <a:r>
            <a:rPr lang="en-US" sz="2200" kern="1200" err="1"/>
            <a:t>hjälpa</a:t>
          </a:r>
          <a:r>
            <a:rPr lang="en-US" sz="2200" kern="1200"/>
            <a:t> </a:t>
          </a:r>
          <a:r>
            <a:rPr lang="en-US" sz="2200" kern="1200" err="1"/>
            <a:t>varandra</a:t>
          </a:r>
          <a:r>
            <a:rPr lang="en-US" sz="2200" kern="1200"/>
            <a:t>, </a:t>
          </a:r>
          <a:r>
            <a:rPr lang="en-US" sz="2200" kern="1200" err="1"/>
            <a:t>vad</a:t>
          </a:r>
          <a:r>
            <a:rPr lang="en-US" sz="2200" kern="1200"/>
            <a:t> </a:t>
          </a:r>
          <a:r>
            <a:rPr lang="en-US" sz="2200" kern="1200" err="1"/>
            <a:t>behöver</a:t>
          </a:r>
          <a:r>
            <a:rPr lang="en-US" sz="2200" kern="1200"/>
            <a:t> du </a:t>
          </a:r>
          <a:r>
            <a:rPr lang="en-US" sz="2200" kern="1200" err="1"/>
            <a:t>och</a:t>
          </a:r>
          <a:r>
            <a:rPr lang="en-US" sz="2200" kern="1200"/>
            <a:t> </a:t>
          </a:r>
          <a:r>
            <a:rPr lang="en-US" sz="2200" kern="1200" err="1"/>
            <a:t>vad</a:t>
          </a:r>
          <a:r>
            <a:rPr lang="en-US" sz="2200" kern="1200"/>
            <a:t> </a:t>
          </a:r>
          <a:r>
            <a:rPr lang="en-US" sz="2200" kern="1200" err="1"/>
            <a:t>kan</a:t>
          </a:r>
          <a:r>
            <a:rPr lang="en-US" sz="2200" kern="1200"/>
            <a:t> du </a:t>
          </a:r>
          <a:r>
            <a:rPr lang="en-US" sz="2200" kern="1200" err="1"/>
            <a:t>hjälpa</a:t>
          </a:r>
          <a:r>
            <a:rPr lang="en-US" sz="2200" kern="1200"/>
            <a:t> till med?</a:t>
          </a:r>
        </a:p>
      </dsp:txBody>
      <dsp:txXfrm>
        <a:off x="42663" y="4144894"/>
        <a:ext cx="5625124" cy="78862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9B69A-362B-4B8A-BA6D-35BEB8B55865}">
      <dsp:nvSpPr>
        <dsp:cNvPr id="0" name=""/>
        <dsp:cNvSpPr/>
      </dsp:nvSpPr>
      <dsp:spPr>
        <a:xfrm>
          <a:off x="0" y="1780"/>
          <a:ext cx="6263640" cy="7587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404CF2-2540-4E97-A557-B29EE6064ED7}">
      <dsp:nvSpPr>
        <dsp:cNvPr id="0" name=""/>
        <dsp:cNvSpPr/>
      </dsp:nvSpPr>
      <dsp:spPr>
        <a:xfrm>
          <a:off x="229529" y="172505"/>
          <a:ext cx="417326" cy="417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99FB4-C52B-4A18-B2F7-D6238F3B641F}">
      <dsp:nvSpPr>
        <dsp:cNvPr id="0" name=""/>
        <dsp:cNvSpPr/>
      </dsp:nvSpPr>
      <dsp:spPr>
        <a:xfrm>
          <a:off x="876386" y="178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100000"/>
            </a:lnSpc>
            <a:spcBef>
              <a:spcPct val="0"/>
            </a:spcBef>
            <a:spcAft>
              <a:spcPct val="35000"/>
            </a:spcAft>
            <a:buNone/>
          </a:pPr>
          <a:r>
            <a:rPr lang="en-US" sz="1900" kern="1200"/>
            <a:t>Elevatorpitch/ Hisspresentation – 30-60 sekunder</a:t>
          </a:r>
        </a:p>
      </dsp:txBody>
      <dsp:txXfrm>
        <a:off x="876386" y="1780"/>
        <a:ext cx="5387253" cy="758776"/>
      </dsp:txXfrm>
    </dsp:sp>
    <dsp:sp modelId="{D650FAF4-CE81-41A2-B859-0BE77B0EB936}">
      <dsp:nvSpPr>
        <dsp:cNvPr id="0" name=""/>
        <dsp:cNvSpPr/>
      </dsp:nvSpPr>
      <dsp:spPr>
        <a:xfrm>
          <a:off x="0" y="950250"/>
          <a:ext cx="6263640" cy="7587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BABB54-6A0F-4FB2-BDAB-D7E5FB2471E0}">
      <dsp:nvSpPr>
        <dsp:cNvPr id="0" name=""/>
        <dsp:cNvSpPr/>
      </dsp:nvSpPr>
      <dsp:spPr>
        <a:xfrm>
          <a:off x="229529" y="1120975"/>
          <a:ext cx="417326" cy="417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EE65ED-606B-424A-8D33-88815F7177C8}">
      <dsp:nvSpPr>
        <dsp:cNvPr id="0" name=""/>
        <dsp:cNvSpPr/>
      </dsp:nvSpPr>
      <dsp:spPr>
        <a:xfrm>
          <a:off x="876386" y="95025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en-US" sz="1900" b="1" kern="1200"/>
            <a:t>ÖVNING: Skapa din pitch, jobba i smågruppe</a:t>
          </a:r>
          <a:r>
            <a:rPr lang="en-US" sz="1900" kern="1200"/>
            <a:t>r</a:t>
          </a:r>
        </a:p>
      </dsp:txBody>
      <dsp:txXfrm>
        <a:off x="876386" y="950250"/>
        <a:ext cx="5387253" cy="758776"/>
      </dsp:txXfrm>
    </dsp:sp>
    <dsp:sp modelId="{5988D92A-3AFB-479D-AED8-1FA3D5C9908B}">
      <dsp:nvSpPr>
        <dsp:cNvPr id="0" name=""/>
        <dsp:cNvSpPr/>
      </dsp:nvSpPr>
      <dsp:spPr>
        <a:xfrm>
          <a:off x="0" y="1898720"/>
          <a:ext cx="6263640" cy="7587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B6728-1C29-4A8C-B48A-CE3844E67C71}">
      <dsp:nvSpPr>
        <dsp:cNvPr id="0" name=""/>
        <dsp:cNvSpPr/>
      </dsp:nvSpPr>
      <dsp:spPr>
        <a:xfrm>
          <a:off x="229529" y="2069445"/>
          <a:ext cx="417326" cy="417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592BB9-B1F7-4603-9897-C4BDB659DDAC}">
      <dsp:nvSpPr>
        <dsp:cNvPr id="0" name=""/>
        <dsp:cNvSpPr/>
      </dsp:nvSpPr>
      <dsp:spPr>
        <a:xfrm>
          <a:off x="876386" y="189872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100000"/>
            </a:lnSpc>
            <a:spcBef>
              <a:spcPct val="0"/>
            </a:spcBef>
            <a:spcAft>
              <a:spcPct val="35000"/>
            </a:spcAft>
            <a:buNone/>
          </a:pPr>
          <a:r>
            <a:rPr lang="en-US" sz="1900" kern="1200"/>
            <a:t>ÖVNING: Skriv mejl till potentiell arbetsgivare</a:t>
          </a:r>
        </a:p>
      </dsp:txBody>
      <dsp:txXfrm>
        <a:off x="876386" y="1898720"/>
        <a:ext cx="5387253" cy="758776"/>
      </dsp:txXfrm>
    </dsp:sp>
    <dsp:sp modelId="{A5217E99-B5E0-4185-AFAA-16E233409AC9}">
      <dsp:nvSpPr>
        <dsp:cNvPr id="0" name=""/>
        <dsp:cNvSpPr/>
      </dsp:nvSpPr>
      <dsp:spPr>
        <a:xfrm>
          <a:off x="0" y="2847191"/>
          <a:ext cx="6263640" cy="7587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C91A4F-F3D2-49C9-A57D-577C289EB131}">
      <dsp:nvSpPr>
        <dsp:cNvPr id="0" name=""/>
        <dsp:cNvSpPr/>
      </dsp:nvSpPr>
      <dsp:spPr>
        <a:xfrm>
          <a:off x="229529" y="3017915"/>
          <a:ext cx="417326" cy="417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E4307D-F00B-49FF-A8A1-75E1C494AD81}">
      <dsp:nvSpPr>
        <dsp:cNvPr id="0" name=""/>
        <dsp:cNvSpPr/>
      </dsp:nvSpPr>
      <dsp:spPr>
        <a:xfrm>
          <a:off x="876386" y="284719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100000"/>
            </a:lnSpc>
            <a:spcBef>
              <a:spcPct val="0"/>
            </a:spcBef>
            <a:spcAft>
              <a:spcPct val="35000"/>
            </a:spcAft>
            <a:buNone/>
          </a:pPr>
          <a:r>
            <a:rPr lang="en-US" sz="1900" kern="1200"/>
            <a:t>ÖVNING: Skriv stödord eller meningar för att presentera dig själv</a:t>
          </a:r>
        </a:p>
      </dsp:txBody>
      <dsp:txXfrm>
        <a:off x="876386" y="2847191"/>
        <a:ext cx="5387253" cy="758776"/>
      </dsp:txXfrm>
    </dsp:sp>
    <dsp:sp modelId="{3A2FFF4C-D80A-427F-82AC-F39764B090D2}">
      <dsp:nvSpPr>
        <dsp:cNvPr id="0" name=""/>
        <dsp:cNvSpPr/>
      </dsp:nvSpPr>
      <dsp:spPr>
        <a:xfrm>
          <a:off x="0" y="3795661"/>
          <a:ext cx="6263640" cy="7587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D2C41D-B45C-4D4E-88A4-E1F128BA6575}">
      <dsp:nvSpPr>
        <dsp:cNvPr id="0" name=""/>
        <dsp:cNvSpPr/>
      </dsp:nvSpPr>
      <dsp:spPr>
        <a:xfrm>
          <a:off x="229529" y="3966385"/>
          <a:ext cx="417326" cy="417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0D8660-AFA8-4913-9BDB-70DE4FACAD5D}">
      <dsp:nvSpPr>
        <dsp:cNvPr id="0" name=""/>
        <dsp:cNvSpPr/>
      </dsp:nvSpPr>
      <dsp:spPr>
        <a:xfrm>
          <a:off x="876386" y="379566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100000"/>
            </a:lnSpc>
            <a:spcBef>
              <a:spcPct val="0"/>
            </a:spcBef>
            <a:spcAft>
              <a:spcPct val="35000"/>
            </a:spcAft>
            <a:buNone/>
          </a:pPr>
          <a:r>
            <a:rPr lang="en-US" sz="1900" kern="1200"/>
            <a:t>ÖVNING: Intervjuträning</a:t>
          </a:r>
        </a:p>
      </dsp:txBody>
      <dsp:txXfrm>
        <a:off x="876386" y="3795661"/>
        <a:ext cx="5387253" cy="758776"/>
      </dsp:txXfrm>
    </dsp:sp>
    <dsp:sp modelId="{A0F6EE41-C661-4F83-A70E-140403434958}">
      <dsp:nvSpPr>
        <dsp:cNvPr id="0" name=""/>
        <dsp:cNvSpPr/>
      </dsp:nvSpPr>
      <dsp:spPr>
        <a:xfrm>
          <a:off x="0" y="4744131"/>
          <a:ext cx="6263640" cy="7587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8AEFDC-4AD2-4184-8A85-6624C134808E}">
      <dsp:nvSpPr>
        <dsp:cNvPr id="0" name=""/>
        <dsp:cNvSpPr/>
      </dsp:nvSpPr>
      <dsp:spPr>
        <a:xfrm>
          <a:off x="229529" y="4914855"/>
          <a:ext cx="417326" cy="417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75EE83-2326-43BB-A8C4-0C5BF85BC6F0}">
      <dsp:nvSpPr>
        <dsp:cNvPr id="0" name=""/>
        <dsp:cNvSpPr/>
      </dsp:nvSpPr>
      <dsp:spPr>
        <a:xfrm>
          <a:off x="876386" y="474413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100000"/>
            </a:lnSpc>
            <a:spcBef>
              <a:spcPct val="0"/>
            </a:spcBef>
            <a:spcAft>
              <a:spcPct val="35000"/>
            </a:spcAft>
            <a:buNone/>
          </a:pPr>
          <a:r>
            <a:rPr lang="en-US" sz="1900" kern="1200"/>
            <a:t>Reflektera i grupp</a:t>
          </a:r>
        </a:p>
      </dsp:txBody>
      <dsp:txXfrm>
        <a:off x="876386" y="4744131"/>
        <a:ext cx="5387253" cy="75877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12B67-04A1-9545-A24B-D6C48378B097}">
      <dsp:nvSpPr>
        <dsp:cNvPr id="0" name=""/>
        <dsp:cNvSpPr/>
      </dsp:nvSpPr>
      <dsp:spPr>
        <a:xfrm>
          <a:off x="0" y="0"/>
          <a:ext cx="424358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41D0A2-B3DF-0741-BFE8-06F3AEA9BA51}">
      <dsp:nvSpPr>
        <dsp:cNvPr id="0" name=""/>
        <dsp:cNvSpPr/>
      </dsp:nvSpPr>
      <dsp:spPr>
        <a:xfrm>
          <a:off x="0" y="0"/>
          <a:ext cx="4243589" cy="830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err="1"/>
            <a:t>Arbeta</a:t>
          </a:r>
          <a:r>
            <a:rPr lang="en-US" sz="2300" kern="1200"/>
            <a:t> </a:t>
          </a:r>
          <a:r>
            <a:rPr lang="en-US" sz="2300" kern="1200" err="1"/>
            <a:t>i</a:t>
          </a:r>
          <a:r>
            <a:rPr lang="en-US" sz="2300" kern="1200"/>
            <a:t> par </a:t>
          </a:r>
          <a:r>
            <a:rPr lang="en-US" sz="2300" kern="1200" err="1"/>
            <a:t>och</a:t>
          </a:r>
          <a:r>
            <a:rPr lang="en-US" sz="2300" kern="1200"/>
            <a:t> </a:t>
          </a:r>
          <a:r>
            <a:rPr lang="en-US" sz="2300" kern="1200" err="1"/>
            <a:t>träna</a:t>
          </a:r>
          <a:r>
            <a:rPr lang="en-US" sz="2300" kern="1200"/>
            <a:t> </a:t>
          </a:r>
          <a:r>
            <a:rPr lang="en-US" sz="2300" kern="1200" err="1"/>
            <a:t>på</a:t>
          </a:r>
          <a:r>
            <a:rPr lang="en-US" sz="2300" kern="1200"/>
            <a:t> </a:t>
          </a:r>
          <a:r>
            <a:rPr lang="en-US" sz="2300" kern="1200" err="1"/>
            <a:t>att</a:t>
          </a:r>
          <a:r>
            <a:rPr lang="en-US" sz="2300" kern="1200"/>
            <a:t> </a:t>
          </a:r>
          <a:r>
            <a:rPr lang="en-US" sz="2300" kern="1200" err="1"/>
            <a:t>göra</a:t>
          </a:r>
          <a:r>
            <a:rPr lang="en-US" sz="2300" kern="1200"/>
            <a:t> </a:t>
          </a:r>
          <a:r>
            <a:rPr lang="en-US" sz="2300" kern="1200" err="1"/>
            <a:t>en</a:t>
          </a:r>
          <a:r>
            <a:rPr lang="en-US" sz="2300" kern="1200"/>
            <a:t> </a:t>
          </a:r>
          <a:r>
            <a:rPr lang="en-US" sz="2300" kern="1200" err="1"/>
            <a:t>jobbintervju</a:t>
          </a:r>
          <a:endParaRPr lang="en-US" sz="2300" kern="1200"/>
        </a:p>
      </dsp:txBody>
      <dsp:txXfrm>
        <a:off x="0" y="0"/>
        <a:ext cx="4243589" cy="830167"/>
      </dsp:txXfrm>
    </dsp:sp>
    <dsp:sp modelId="{BB3E9BF8-F15E-AD44-8794-1B5A46F1651E}">
      <dsp:nvSpPr>
        <dsp:cNvPr id="0" name=""/>
        <dsp:cNvSpPr/>
      </dsp:nvSpPr>
      <dsp:spPr>
        <a:xfrm>
          <a:off x="0" y="830167"/>
          <a:ext cx="424358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D920-52EC-6049-B69B-A17600C366E6}">
      <dsp:nvSpPr>
        <dsp:cNvPr id="0" name=""/>
        <dsp:cNvSpPr/>
      </dsp:nvSpPr>
      <dsp:spPr>
        <a:xfrm>
          <a:off x="0" y="830167"/>
          <a:ext cx="4243589" cy="830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Bestäm vad du sökt för roll/ funktion, vilken arbetsplats</a:t>
          </a:r>
        </a:p>
      </dsp:txBody>
      <dsp:txXfrm>
        <a:off x="0" y="830167"/>
        <a:ext cx="4243589" cy="830167"/>
      </dsp:txXfrm>
    </dsp:sp>
    <dsp:sp modelId="{6658D600-68F5-6146-AF5E-1644A4D74FD7}">
      <dsp:nvSpPr>
        <dsp:cNvPr id="0" name=""/>
        <dsp:cNvSpPr/>
      </dsp:nvSpPr>
      <dsp:spPr>
        <a:xfrm>
          <a:off x="0" y="1660334"/>
          <a:ext cx="424358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B30FB-EBD7-CC40-A59D-DF3810ECD235}">
      <dsp:nvSpPr>
        <dsp:cNvPr id="0" name=""/>
        <dsp:cNvSpPr/>
      </dsp:nvSpPr>
      <dsp:spPr>
        <a:xfrm>
          <a:off x="0" y="1660334"/>
          <a:ext cx="4243589" cy="830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Byt roller efter ett tag så att båda får träna</a:t>
          </a:r>
        </a:p>
      </dsp:txBody>
      <dsp:txXfrm>
        <a:off x="0" y="1660334"/>
        <a:ext cx="4243589" cy="830167"/>
      </dsp:txXfrm>
    </dsp:sp>
    <dsp:sp modelId="{CFDEBA2F-E004-374C-B0BC-352E7A977AB3}">
      <dsp:nvSpPr>
        <dsp:cNvPr id="0" name=""/>
        <dsp:cNvSpPr/>
      </dsp:nvSpPr>
      <dsp:spPr>
        <a:xfrm>
          <a:off x="0" y="2490501"/>
          <a:ext cx="424358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5DA116-C088-9A4D-9EE5-37D77E8CC671}">
      <dsp:nvSpPr>
        <dsp:cNvPr id="0" name=""/>
        <dsp:cNvSpPr/>
      </dsp:nvSpPr>
      <dsp:spPr>
        <a:xfrm>
          <a:off x="0" y="2490501"/>
          <a:ext cx="4243589" cy="830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Vi </a:t>
          </a:r>
          <a:r>
            <a:rPr lang="en-US" sz="2300" kern="1200" dirty="0" err="1"/>
            <a:t>jämför</a:t>
          </a:r>
          <a:r>
            <a:rPr lang="en-US" sz="2300" kern="1200" dirty="0"/>
            <a:t> sedan </a:t>
          </a:r>
          <a:r>
            <a:rPr lang="en-US" sz="2300" kern="1200" dirty="0" err="1"/>
            <a:t>våra</a:t>
          </a:r>
          <a:r>
            <a:rPr lang="en-US" sz="2300" kern="1200" dirty="0"/>
            <a:t> </a:t>
          </a:r>
          <a:r>
            <a:rPr lang="en-US" sz="2300" kern="1200" dirty="0" err="1"/>
            <a:t>upptäckter</a:t>
          </a:r>
          <a:r>
            <a:rPr lang="en-US" sz="2300" kern="1200" dirty="0"/>
            <a:t> </a:t>
          </a:r>
          <a:r>
            <a:rPr lang="en-US" sz="2300" kern="1200" dirty="0" err="1"/>
            <a:t>i</a:t>
          </a:r>
          <a:r>
            <a:rPr lang="en-US" sz="2300" kern="1200" dirty="0"/>
            <a:t> </a:t>
          </a:r>
          <a:r>
            <a:rPr lang="en-US" sz="2300" kern="1200" dirty="0" err="1"/>
            <a:t>klassen</a:t>
          </a:r>
          <a:endParaRPr lang="en-US" sz="2300" kern="1200" dirty="0"/>
        </a:p>
      </dsp:txBody>
      <dsp:txXfrm>
        <a:off x="0" y="2490501"/>
        <a:ext cx="4243589" cy="830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A5761-0CC4-4A8F-B75B-1D67C501EA74}">
      <dsp:nvSpPr>
        <dsp:cNvPr id="0" name=""/>
        <dsp:cNvSpPr/>
      </dsp:nvSpPr>
      <dsp:spPr>
        <a:xfrm>
          <a:off x="0" y="605968"/>
          <a:ext cx="6002110" cy="11187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B86D0-3B3A-4E05-9E73-E2DF61E20591}">
      <dsp:nvSpPr>
        <dsp:cNvPr id="0" name=""/>
        <dsp:cNvSpPr/>
      </dsp:nvSpPr>
      <dsp:spPr>
        <a:xfrm>
          <a:off x="338409" y="857677"/>
          <a:ext cx="615290" cy="6152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FB0400-DA93-487D-A778-751738A91618}">
      <dsp:nvSpPr>
        <dsp:cNvPr id="0" name=""/>
        <dsp:cNvSpPr/>
      </dsp:nvSpPr>
      <dsp:spPr>
        <a:xfrm>
          <a:off x="1292110" y="605968"/>
          <a:ext cx="4709999" cy="1118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97" tIns="118397" rIns="118397" bIns="118397" numCol="1" spcCol="1270" anchor="ctr" anchorCtr="0">
          <a:noAutofit/>
        </a:bodyPr>
        <a:lstStyle/>
        <a:p>
          <a:pPr marL="0" lvl="0" indent="0" algn="l" defTabSz="1111250">
            <a:lnSpc>
              <a:spcPct val="100000"/>
            </a:lnSpc>
            <a:spcBef>
              <a:spcPct val="0"/>
            </a:spcBef>
            <a:spcAft>
              <a:spcPct val="35000"/>
            </a:spcAft>
            <a:buNone/>
          </a:pPr>
          <a:r>
            <a:rPr lang="en-US" sz="2500" kern="1200"/>
            <a:t>Personligt ledarskap</a:t>
          </a:r>
        </a:p>
      </dsp:txBody>
      <dsp:txXfrm>
        <a:off x="1292110" y="605968"/>
        <a:ext cx="4709999" cy="1118710"/>
      </dsp:txXfrm>
    </dsp:sp>
    <dsp:sp modelId="{AAE59053-9466-4D4D-967D-5455CDE728EF}">
      <dsp:nvSpPr>
        <dsp:cNvPr id="0" name=""/>
        <dsp:cNvSpPr/>
      </dsp:nvSpPr>
      <dsp:spPr>
        <a:xfrm>
          <a:off x="0" y="2004355"/>
          <a:ext cx="6002110" cy="11187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07D525-90ED-4A04-9021-BBC3D34D19E6}">
      <dsp:nvSpPr>
        <dsp:cNvPr id="0" name=""/>
        <dsp:cNvSpPr/>
      </dsp:nvSpPr>
      <dsp:spPr>
        <a:xfrm>
          <a:off x="338409" y="2256065"/>
          <a:ext cx="615290" cy="6152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C09EDD-99B2-487D-BD3C-EF088E41269C}">
      <dsp:nvSpPr>
        <dsp:cNvPr id="0" name=""/>
        <dsp:cNvSpPr/>
      </dsp:nvSpPr>
      <dsp:spPr>
        <a:xfrm>
          <a:off x="1292110" y="2004355"/>
          <a:ext cx="4709999" cy="1118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397" tIns="118397" rIns="118397" bIns="118397" numCol="1" spcCol="1270" anchor="ctr" anchorCtr="0">
          <a:noAutofit/>
        </a:bodyPr>
        <a:lstStyle/>
        <a:p>
          <a:pPr marL="0" lvl="0" indent="0" algn="l" defTabSz="1111250">
            <a:lnSpc>
              <a:spcPct val="100000"/>
            </a:lnSpc>
            <a:spcBef>
              <a:spcPct val="0"/>
            </a:spcBef>
            <a:spcAft>
              <a:spcPct val="35000"/>
            </a:spcAft>
            <a:buNone/>
          </a:pPr>
          <a:r>
            <a:rPr lang="en-US" sz="2500" kern="1200"/>
            <a:t>JAG AB och VI AB</a:t>
          </a:r>
        </a:p>
      </dsp:txBody>
      <dsp:txXfrm>
        <a:off x="1292110" y="2004355"/>
        <a:ext cx="4709999" cy="11187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89DE9-F8F4-4D44-83A9-B600CA607B08}">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8F8370-974F-F54C-BE9D-61722533C441}">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a:t>Hur kan du ta ansvar för ditt JAG AB?</a:t>
          </a:r>
        </a:p>
      </dsp:txBody>
      <dsp:txXfrm>
        <a:off x="0" y="0"/>
        <a:ext cx="6900512" cy="2768070"/>
      </dsp:txXfrm>
    </dsp:sp>
    <dsp:sp modelId="{51D0AB37-8570-0C4E-AB6B-28E127A4DAA9}">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593FCF-0C9A-1C48-BBCD-3A8D575241AC}">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a:t>Hur skapar du ett VI AB som är fantastiskt och varar för evigt?</a:t>
          </a:r>
        </a:p>
      </dsp:txBody>
      <dsp:txXfrm>
        <a:off x="0" y="2768070"/>
        <a:ext cx="6900512" cy="2768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4BA6B-FCB8-46EF-9779-8DAFFD94DCB4}">
      <dsp:nvSpPr>
        <dsp:cNvPr id="0" name=""/>
        <dsp:cNvSpPr/>
      </dsp:nvSpPr>
      <dsp:spPr>
        <a:xfrm>
          <a:off x="0" y="2334"/>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9EAFCA-F406-42EB-9A0F-B340491CD0E2}">
      <dsp:nvSpPr>
        <dsp:cNvPr id="0" name=""/>
        <dsp:cNvSpPr/>
      </dsp:nvSpPr>
      <dsp:spPr>
        <a:xfrm>
          <a:off x="357948" y="268577"/>
          <a:ext cx="650814" cy="6508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DB9ABB-D51B-46F1-B63D-5206A885FE48}">
      <dsp:nvSpPr>
        <dsp:cNvPr id="0" name=""/>
        <dsp:cNvSpPr/>
      </dsp:nvSpPr>
      <dsp:spPr>
        <a:xfrm>
          <a:off x="1366710" y="2334"/>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711200">
            <a:lnSpc>
              <a:spcPct val="100000"/>
            </a:lnSpc>
            <a:spcBef>
              <a:spcPct val="0"/>
            </a:spcBef>
            <a:spcAft>
              <a:spcPct val="35000"/>
            </a:spcAft>
            <a:buNone/>
          </a:pPr>
          <a:r>
            <a:rPr lang="en-US" sz="1600" b="0" i="0" kern="1200"/>
            <a:t>Med </a:t>
          </a:r>
          <a:r>
            <a:rPr lang="en-US" sz="1600" b="1" i="0" kern="1200"/>
            <a:t>ATTITYD</a:t>
          </a:r>
          <a:r>
            <a:rPr lang="en-US" sz="1600" b="0" i="0" kern="1200"/>
            <a:t> </a:t>
          </a:r>
          <a:r>
            <a:rPr lang="en-US" sz="1600" b="0" i="0" kern="1200" err="1"/>
            <a:t>avses</a:t>
          </a:r>
          <a:r>
            <a:rPr lang="en-US" sz="1600" b="0" i="0" kern="1200"/>
            <a:t> </a:t>
          </a:r>
          <a:r>
            <a:rPr lang="en-US" sz="1600" b="0" i="0" kern="1200" err="1"/>
            <a:t>inom</a:t>
          </a:r>
          <a:r>
            <a:rPr lang="en-US" sz="1600" b="0" i="0" kern="1200"/>
            <a:t> </a:t>
          </a:r>
          <a:r>
            <a:rPr lang="en-US" sz="1600" b="0" i="0" kern="1200" err="1"/>
            <a:t>psykologin</a:t>
          </a:r>
          <a:r>
            <a:rPr lang="en-US" sz="1600" b="0" i="0" kern="1200"/>
            <a:t> ﻿</a:t>
          </a:r>
          <a:r>
            <a:rPr lang="en-US" sz="1600" b="0" i="0" kern="1200" err="1"/>
            <a:t>en</a:t>
          </a:r>
          <a:r>
            <a:rPr lang="en-US" sz="1600" b="0" i="0" kern="1200"/>
            <a:t> persons </a:t>
          </a:r>
          <a:r>
            <a:rPr lang="en-US" sz="1600" b="0" i="0" kern="1200" err="1"/>
            <a:t>medvetna</a:t>
          </a:r>
          <a:r>
            <a:rPr lang="en-US" sz="1600" b="0" i="0" kern="1200"/>
            <a:t> </a:t>
          </a:r>
          <a:r>
            <a:rPr lang="en-US" sz="1600" b="0" i="0" kern="1200" err="1"/>
            <a:t>eller</a:t>
          </a:r>
          <a:r>
            <a:rPr lang="en-US" sz="1600" b="0" i="0" kern="1200"/>
            <a:t> </a:t>
          </a:r>
          <a:r>
            <a:rPr lang="en-US" sz="1600" b="0" i="0" kern="1200" err="1"/>
            <a:t>omedvetna</a:t>
          </a:r>
          <a:r>
            <a:rPr lang="en-US" sz="1600" b="0" i="0" kern="1200"/>
            <a:t>, </a:t>
          </a:r>
          <a:r>
            <a:rPr lang="en-US" sz="1600" b="0" i="0" kern="1200" err="1"/>
            <a:t>öppet</a:t>
          </a:r>
          <a:r>
            <a:rPr lang="en-US" sz="1600" b="0" i="0" kern="1200"/>
            <a:t> </a:t>
          </a:r>
          <a:r>
            <a:rPr lang="en-US" sz="1600" b="0" i="0" kern="1200" err="1"/>
            <a:t>visade</a:t>
          </a:r>
          <a:r>
            <a:rPr lang="en-US" sz="1600" b="0" i="0" kern="1200"/>
            <a:t> </a:t>
          </a:r>
          <a:r>
            <a:rPr lang="en-US" sz="1600" b="0" i="0" kern="1200" err="1"/>
            <a:t>eller</a:t>
          </a:r>
          <a:r>
            <a:rPr lang="en-US" sz="1600" b="0" i="0" kern="1200"/>
            <a:t> </a:t>
          </a:r>
          <a:r>
            <a:rPr lang="en-US" sz="1600" b="0" i="0" kern="1200" err="1"/>
            <a:t>dolda</a:t>
          </a:r>
          <a:r>
            <a:rPr lang="en-US" sz="1600" b="0" i="0" kern="1200"/>
            <a:t>, </a:t>
          </a:r>
          <a:r>
            <a:rPr lang="en-US" sz="1600" b="0" i="0" kern="1200" err="1"/>
            <a:t>erfarenhetsmässiga</a:t>
          </a:r>
          <a:r>
            <a:rPr lang="en-US" sz="1600" b="0" i="0" kern="1200"/>
            <a:t> </a:t>
          </a:r>
          <a:r>
            <a:rPr lang="en-US" sz="1600" b="0" i="0" kern="1200" err="1"/>
            <a:t>eller</a:t>
          </a:r>
          <a:r>
            <a:rPr lang="en-US" sz="1600" b="0" i="0" kern="1200"/>
            <a:t> </a:t>
          </a:r>
          <a:r>
            <a:rPr lang="en-US" sz="1600" b="0" i="0" kern="1200" err="1"/>
            <a:t>känslomässiga</a:t>
          </a:r>
          <a:r>
            <a:rPr lang="en-US" sz="1600" b="0" i="0" kern="1200"/>
            <a:t> </a:t>
          </a:r>
          <a:r>
            <a:rPr lang="en-US" sz="1600" b="0" i="0" kern="1200" err="1"/>
            <a:t>inställning</a:t>
          </a:r>
          <a:r>
            <a:rPr lang="en-US" sz="1600" b="0" i="0" kern="1200"/>
            <a:t> till </a:t>
          </a:r>
          <a:r>
            <a:rPr lang="en-US" sz="1600" b="0" i="0" kern="1200" err="1"/>
            <a:t>något</a:t>
          </a:r>
          <a:r>
            <a:rPr lang="en-US" sz="1600" b="0" i="0" kern="1200"/>
            <a:t> </a:t>
          </a:r>
          <a:r>
            <a:rPr lang="en-US" sz="1600" b="0" i="0" kern="1200" err="1"/>
            <a:t>eller</a:t>
          </a:r>
          <a:r>
            <a:rPr lang="en-US" sz="1600" b="0" i="0" kern="1200"/>
            <a:t> </a:t>
          </a:r>
          <a:r>
            <a:rPr lang="en-US" sz="1600" b="0" i="0" kern="1200" err="1"/>
            <a:t>någon</a:t>
          </a:r>
          <a:r>
            <a:rPr lang="en-US" sz="1600" b="0" i="0" kern="1200"/>
            <a:t>.</a:t>
          </a:r>
        </a:p>
      </dsp:txBody>
      <dsp:txXfrm>
        <a:off x="1366710" y="2334"/>
        <a:ext cx="6375872" cy="1183299"/>
      </dsp:txXfrm>
    </dsp:sp>
    <dsp:sp modelId="{54DC5ADD-14F0-40C3-969F-86013FFC955C}">
      <dsp:nvSpPr>
        <dsp:cNvPr id="0" name=""/>
        <dsp:cNvSpPr/>
      </dsp:nvSpPr>
      <dsp:spPr>
        <a:xfrm>
          <a:off x="0" y="1481458"/>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BA2943-58C1-4810-B7B3-7CA463D587B2}">
      <dsp:nvSpPr>
        <dsp:cNvPr id="0" name=""/>
        <dsp:cNvSpPr/>
      </dsp:nvSpPr>
      <dsp:spPr>
        <a:xfrm>
          <a:off x="357948" y="1747701"/>
          <a:ext cx="650814" cy="6508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83C876-9A87-4894-A184-BB70C3CE92D1}">
      <dsp:nvSpPr>
        <dsp:cNvPr id="0" name=""/>
        <dsp:cNvSpPr/>
      </dsp:nvSpPr>
      <dsp:spPr>
        <a:xfrm>
          <a:off x="1366710" y="1481458"/>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711200">
            <a:lnSpc>
              <a:spcPct val="100000"/>
            </a:lnSpc>
            <a:spcBef>
              <a:spcPct val="0"/>
            </a:spcBef>
            <a:spcAft>
              <a:spcPct val="35000"/>
            </a:spcAft>
            <a:buNone/>
          </a:pPr>
          <a:r>
            <a:rPr lang="en-US" sz="1600" b="0" i="0" kern="1200"/>
            <a:t>En attityds psykologiska funktion är att skydda jaget, självkänslan och att uttrycka värderingar (visa en unik självbild). </a:t>
          </a:r>
        </a:p>
      </dsp:txBody>
      <dsp:txXfrm>
        <a:off x="1366710" y="1481458"/>
        <a:ext cx="6375872" cy="1183299"/>
      </dsp:txXfrm>
    </dsp:sp>
    <dsp:sp modelId="{C7BE6D41-E0DE-4DC9-8AE2-09B0009DFC4E}">
      <dsp:nvSpPr>
        <dsp:cNvPr id="0" name=""/>
        <dsp:cNvSpPr/>
      </dsp:nvSpPr>
      <dsp:spPr>
        <a:xfrm>
          <a:off x="0" y="2960582"/>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8454A-8BD3-4000-AA76-3BD801A87992}">
      <dsp:nvSpPr>
        <dsp:cNvPr id="0" name=""/>
        <dsp:cNvSpPr/>
      </dsp:nvSpPr>
      <dsp:spPr>
        <a:xfrm>
          <a:off x="357948" y="3226825"/>
          <a:ext cx="650814" cy="6508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8A4A4B-2C79-447C-896D-46A7AE2815C8}">
      <dsp:nvSpPr>
        <dsp:cNvPr id="0" name=""/>
        <dsp:cNvSpPr/>
      </dsp:nvSpPr>
      <dsp:spPr>
        <a:xfrm>
          <a:off x="1366710" y="2960582"/>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711200">
            <a:lnSpc>
              <a:spcPct val="100000"/>
            </a:lnSpc>
            <a:spcBef>
              <a:spcPct val="0"/>
            </a:spcBef>
            <a:spcAft>
              <a:spcPct val="35000"/>
            </a:spcAft>
            <a:buNone/>
          </a:pPr>
          <a:r>
            <a:rPr lang="en-US" sz="1600" b="0" i="0" kern="1200"/>
            <a:t>Attityden hjälper också till att ha färdiga värderingar om nya situationer och spar därmed energi. En uppsättning attityder hjälper oss också att värdera företeelser i vår omvärld.</a:t>
          </a:r>
        </a:p>
      </dsp:txBody>
      <dsp:txXfrm>
        <a:off x="1366710" y="2960582"/>
        <a:ext cx="6375872" cy="1183299"/>
      </dsp:txXfrm>
    </dsp:sp>
    <dsp:sp modelId="{E3C24400-7206-4D7D-BEA5-0F24E16743C2}">
      <dsp:nvSpPr>
        <dsp:cNvPr id="0" name=""/>
        <dsp:cNvSpPr/>
      </dsp:nvSpPr>
      <dsp:spPr>
        <a:xfrm>
          <a:off x="0" y="4439706"/>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13FF3C-3CC1-458D-AC4D-995411E1885A}">
      <dsp:nvSpPr>
        <dsp:cNvPr id="0" name=""/>
        <dsp:cNvSpPr/>
      </dsp:nvSpPr>
      <dsp:spPr>
        <a:xfrm>
          <a:off x="357948" y="4705949"/>
          <a:ext cx="650814" cy="6508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94E75E-E475-4CC9-8D37-E8997528E0C4}">
      <dsp:nvSpPr>
        <dsp:cNvPr id="0" name=""/>
        <dsp:cNvSpPr/>
      </dsp:nvSpPr>
      <dsp:spPr>
        <a:xfrm>
          <a:off x="1366710" y="4439706"/>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711200">
            <a:lnSpc>
              <a:spcPct val="100000"/>
            </a:lnSpc>
            <a:spcBef>
              <a:spcPct val="0"/>
            </a:spcBef>
            <a:spcAft>
              <a:spcPct val="35000"/>
            </a:spcAft>
            <a:buNone/>
          </a:pPr>
          <a:r>
            <a:rPr lang="en-US" sz="1600" b="0" i="0" kern="1200"/>
            <a:t>﻿Det mest intressanta och användbara i vårt sammanhang är att attityder är förvärvade och därmed fullt möjliga att förändra, bara man själv vill. Just detta är en huvudnyckel till att bli en bättre och skickligare ledare.</a:t>
          </a:r>
        </a:p>
      </dsp:txBody>
      <dsp:txXfrm>
        <a:off x="1366710" y="4439706"/>
        <a:ext cx="6375872" cy="11832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41802-9279-2C4D-8667-813647DD5958}">
      <dsp:nvSpPr>
        <dsp:cNvPr id="0" name=""/>
        <dsp:cNvSpPr/>
      </dsp:nvSpPr>
      <dsp:spPr>
        <a:xfrm>
          <a:off x="0" y="0"/>
          <a:ext cx="1135075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A721B0-874D-384E-9FDD-CF355FE03AB5}">
      <dsp:nvSpPr>
        <dsp:cNvPr id="0" name=""/>
        <dsp:cNvSpPr/>
      </dsp:nvSpPr>
      <dsp:spPr>
        <a:xfrm>
          <a:off x="0" y="0"/>
          <a:ext cx="1135075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﻿Det finns en direkt koppling mellan våra attityder och våra beteenden. </a:t>
          </a:r>
        </a:p>
      </dsp:txBody>
      <dsp:txXfrm>
        <a:off x="0" y="0"/>
        <a:ext cx="11350751" cy="1087834"/>
      </dsp:txXfrm>
    </dsp:sp>
    <dsp:sp modelId="{05FDC0BF-A5AE-C04C-A4C1-22E51B49352D}">
      <dsp:nvSpPr>
        <dsp:cNvPr id="0" name=""/>
        <dsp:cNvSpPr/>
      </dsp:nvSpPr>
      <dsp:spPr>
        <a:xfrm>
          <a:off x="0" y="1087834"/>
          <a:ext cx="1135075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7E9F9-A1CA-344A-84D2-432C47FC1DD9}">
      <dsp:nvSpPr>
        <dsp:cNvPr id="0" name=""/>
        <dsp:cNvSpPr/>
      </dsp:nvSpPr>
      <dsp:spPr>
        <a:xfrm>
          <a:off x="0" y="1087834"/>
          <a:ext cx="1135075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En ändring av attityden bidrar till att förändra ett beteende. </a:t>
          </a:r>
        </a:p>
      </dsp:txBody>
      <dsp:txXfrm>
        <a:off x="0" y="1087834"/>
        <a:ext cx="11350751" cy="1087834"/>
      </dsp:txXfrm>
    </dsp:sp>
    <dsp:sp modelId="{4F8BBDD3-5FBC-AF4C-B586-C679DD5DD5E7}">
      <dsp:nvSpPr>
        <dsp:cNvPr id="0" name=""/>
        <dsp:cNvSpPr/>
      </dsp:nvSpPr>
      <dsp:spPr>
        <a:xfrm>
          <a:off x="0" y="2175669"/>
          <a:ext cx="1135075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25824-E280-8B4C-9B38-12487F520986}">
      <dsp:nvSpPr>
        <dsp:cNvPr id="0" name=""/>
        <dsp:cNvSpPr/>
      </dsp:nvSpPr>
      <dsp:spPr>
        <a:xfrm>
          <a:off x="0" y="2175669"/>
          <a:ext cx="1135075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Det </a:t>
          </a:r>
          <a:r>
            <a:rPr lang="en-US" sz="3000" kern="1200" err="1"/>
            <a:t>fungerar</a:t>
          </a:r>
          <a:r>
            <a:rPr lang="en-US" sz="3000" kern="1200"/>
            <a:t> </a:t>
          </a:r>
          <a:r>
            <a:rPr lang="en-US" sz="3000" kern="1200" err="1"/>
            <a:t>också</a:t>
          </a:r>
          <a:r>
            <a:rPr lang="en-US" sz="3000" kern="1200"/>
            <a:t> </a:t>
          </a:r>
          <a:r>
            <a:rPr lang="en-US" sz="3000" kern="1200" err="1"/>
            <a:t>lika</a:t>
          </a:r>
          <a:r>
            <a:rPr lang="en-US" sz="3000" kern="1200"/>
            <a:t> bra </a:t>
          </a:r>
          <a:r>
            <a:rPr lang="en-US" sz="3000" kern="1200" err="1"/>
            <a:t>i</a:t>
          </a:r>
          <a:r>
            <a:rPr lang="en-US" sz="3000" kern="1200"/>
            <a:t> den </a:t>
          </a:r>
          <a:r>
            <a:rPr lang="en-US" sz="3000" kern="1200" err="1"/>
            <a:t>andra</a:t>
          </a:r>
          <a:r>
            <a:rPr lang="en-US" sz="3000" kern="1200"/>
            <a:t> </a:t>
          </a:r>
          <a:r>
            <a:rPr lang="en-US" sz="3000" kern="1200" err="1"/>
            <a:t>riktningen</a:t>
          </a:r>
          <a:r>
            <a:rPr lang="en-US" sz="3000" kern="1200"/>
            <a:t>. </a:t>
          </a:r>
        </a:p>
      </dsp:txBody>
      <dsp:txXfrm>
        <a:off x="0" y="2175669"/>
        <a:ext cx="11350751" cy="1087834"/>
      </dsp:txXfrm>
    </dsp:sp>
    <dsp:sp modelId="{AC88662C-1DCD-644F-BBEA-0FED1187B9D8}">
      <dsp:nvSpPr>
        <dsp:cNvPr id="0" name=""/>
        <dsp:cNvSpPr/>
      </dsp:nvSpPr>
      <dsp:spPr>
        <a:xfrm>
          <a:off x="0" y="3263503"/>
          <a:ext cx="1135075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74162-002F-254E-9623-918A9B742F8B}">
      <dsp:nvSpPr>
        <dsp:cNvPr id="0" name=""/>
        <dsp:cNvSpPr/>
      </dsp:nvSpPr>
      <dsp:spPr>
        <a:xfrm>
          <a:off x="0" y="3263503"/>
          <a:ext cx="11350751"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err="1"/>
            <a:t>Lyckas</a:t>
          </a:r>
          <a:r>
            <a:rPr lang="en-US" sz="3000" kern="1200"/>
            <a:t> man </a:t>
          </a:r>
          <a:r>
            <a:rPr lang="en-US" sz="3000" kern="1200" err="1"/>
            <a:t>förändra</a:t>
          </a:r>
          <a:r>
            <a:rPr lang="en-US" sz="3000" kern="1200"/>
            <a:t> </a:t>
          </a:r>
          <a:r>
            <a:rPr lang="en-US" sz="3000" kern="1200" err="1"/>
            <a:t>ett</a:t>
          </a:r>
          <a:r>
            <a:rPr lang="en-US" sz="3000" kern="1200"/>
            <a:t> </a:t>
          </a:r>
          <a:r>
            <a:rPr lang="en-US" sz="3000" kern="1200" err="1"/>
            <a:t>beteende</a:t>
          </a:r>
          <a:r>
            <a:rPr lang="en-US" sz="3000" kern="1200"/>
            <a:t>, </a:t>
          </a:r>
          <a:r>
            <a:rPr lang="en-US" sz="3000" kern="1200" err="1"/>
            <a:t>använder</a:t>
          </a:r>
          <a:r>
            <a:rPr lang="en-US" sz="3000" kern="1200"/>
            <a:t> man </a:t>
          </a:r>
          <a:r>
            <a:rPr lang="en-US" sz="3000" kern="1200" err="1"/>
            <a:t>naturligtvis</a:t>
          </a:r>
          <a:r>
            <a:rPr lang="en-US" sz="3000" kern="1200"/>
            <a:t> den </a:t>
          </a:r>
          <a:r>
            <a:rPr lang="en-US" sz="3000" kern="1200" err="1"/>
            <a:t>erfarenheten</a:t>
          </a:r>
          <a:r>
            <a:rPr lang="en-US" sz="3000" kern="1200"/>
            <a:t> till </a:t>
          </a:r>
          <a:r>
            <a:rPr lang="en-US" sz="3000" kern="1200" err="1"/>
            <a:t>att</a:t>
          </a:r>
          <a:r>
            <a:rPr lang="en-US" sz="3000" kern="1200"/>
            <a:t> </a:t>
          </a:r>
          <a:r>
            <a:rPr lang="en-US" sz="3000" kern="1200" err="1"/>
            <a:t>ändra</a:t>
          </a:r>
          <a:r>
            <a:rPr lang="en-US" sz="3000" kern="1200"/>
            <a:t> sin </a:t>
          </a:r>
          <a:r>
            <a:rPr lang="en-US" sz="3000" kern="1200" err="1"/>
            <a:t>attityd</a:t>
          </a:r>
          <a:r>
            <a:rPr lang="en-US" sz="3000" kern="1200"/>
            <a:t>.</a:t>
          </a:r>
        </a:p>
      </dsp:txBody>
      <dsp:txXfrm>
        <a:off x="0" y="3263503"/>
        <a:ext cx="11350751" cy="10878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AF01A-4FD3-8C4C-AE4E-1747353D0AC3}">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A70DC4-2AE9-1E4D-A851-C67809FBB6B6}">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De </a:t>
          </a:r>
          <a:r>
            <a:rPr lang="en-US" sz="3100" kern="1200" err="1"/>
            <a:t>värderingar</a:t>
          </a:r>
          <a:r>
            <a:rPr lang="en-US" sz="3100" kern="1200"/>
            <a:t> vi </a:t>
          </a:r>
          <a:r>
            <a:rPr lang="en-US" sz="3100" kern="1200" err="1"/>
            <a:t>har</a:t>
          </a:r>
          <a:r>
            <a:rPr lang="en-US" sz="3100" kern="1200"/>
            <a:t>, till </a:t>
          </a:r>
          <a:r>
            <a:rPr lang="en-US" sz="3100" kern="1200" err="1"/>
            <a:t>exempel</a:t>
          </a:r>
          <a:r>
            <a:rPr lang="en-US" sz="3100" kern="1200"/>
            <a:t> </a:t>
          </a:r>
          <a:r>
            <a:rPr lang="en-US" sz="3100" kern="1200" err="1"/>
            <a:t>inför</a:t>
          </a:r>
          <a:r>
            <a:rPr lang="en-US" sz="3100" kern="1200"/>
            <a:t> </a:t>
          </a:r>
          <a:r>
            <a:rPr lang="en-US" sz="3100" kern="1200" err="1"/>
            <a:t>en</a:t>
          </a:r>
          <a:r>
            <a:rPr lang="en-US" sz="3100" kern="1200"/>
            <a:t> </a:t>
          </a:r>
          <a:r>
            <a:rPr lang="en-US" sz="3100" kern="1200" err="1"/>
            <a:t>viss</a:t>
          </a:r>
          <a:r>
            <a:rPr lang="en-US" sz="3100" kern="1200"/>
            <a:t> situation, </a:t>
          </a:r>
          <a:r>
            <a:rPr lang="en-US" sz="3100" kern="1200" err="1"/>
            <a:t>formar</a:t>
          </a:r>
          <a:r>
            <a:rPr lang="en-US" sz="3100" kern="1200"/>
            <a:t> </a:t>
          </a:r>
          <a:r>
            <a:rPr lang="en-US" sz="3100" kern="1200" err="1"/>
            <a:t>en</a:t>
          </a:r>
          <a:r>
            <a:rPr lang="en-US" sz="3100" kern="1200"/>
            <a:t> </a:t>
          </a:r>
          <a:r>
            <a:rPr lang="en-US" sz="3100" kern="1200" err="1"/>
            <a:t>attityd</a:t>
          </a:r>
          <a:r>
            <a:rPr lang="en-US" sz="3100" kern="1200"/>
            <a:t> </a:t>
          </a:r>
          <a:r>
            <a:rPr lang="en-US" sz="3100" kern="1200" err="1"/>
            <a:t>som</a:t>
          </a:r>
          <a:r>
            <a:rPr lang="en-US" sz="3100" kern="1200"/>
            <a:t> </a:t>
          </a:r>
          <a:r>
            <a:rPr lang="en-US" sz="3100" kern="1200" err="1"/>
            <a:t>i</a:t>
          </a:r>
          <a:r>
            <a:rPr lang="en-US" sz="3100" kern="1200"/>
            <a:t> sin tur </a:t>
          </a:r>
          <a:r>
            <a:rPr lang="en-US" sz="3100" kern="1200" err="1"/>
            <a:t>bygger</a:t>
          </a:r>
          <a:r>
            <a:rPr lang="en-US" sz="3100" kern="1200"/>
            <a:t> </a:t>
          </a:r>
          <a:r>
            <a:rPr lang="en-US" sz="3100" kern="1200" err="1"/>
            <a:t>upp</a:t>
          </a:r>
          <a:r>
            <a:rPr lang="en-US" sz="3100" kern="1200"/>
            <a:t> </a:t>
          </a:r>
          <a:r>
            <a:rPr lang="en-US" sz="3100" kern="1200" err="1"/>
            <a:t>en</a:t>
          </a:r>
          <a:r>
            <a:rPr lang="en-US" sz="3100" kern="1200"/>
            <a:t> </a:t>
          </a:r>
          <a:r>
            <a:rPr lang="en-US" sz="3100" kern="1200" err="1"/>
            <a:t>bestämd</a:t>
          </a:r>
          <a:r>
            <a:rPr lang="en-US" sz="3100" kern="1200"/>
            <a:t> </a:t>
          </a:r>
          <a:r>
            <a:rPr lang="en-US" sz="3100" kern="1200" err="1"/>
            <a:t>åsikt</a:t>
          </a:r>
          <a:r>
            <a:rPr lang="en-US" sz="3100" kern="1200"/>
            <a:t>. </a:t>
          </a:r>
        </a:p>
      </dsp:txBody>
      <dsp:txXfrm>
        <a:off x="0" y="2703"/>
        <a:ext cx="6900512" cy="1843578"/>
      </dsp:txXfrm>
    </dsp:sp>
    <dsp:sp modelId="{9081F73E-A1C6-674B-BBB7-8B442BABB8FF}">
      <dsp:nvSpPr>
        <dsp:cNvPr id="0" name=""/>
        <dsp:cNvSpPr/>
      </dsp:nvSpPr>
      <dsp:spPr>
        <a:xfrm>
          <a:off x="0" y="184628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8C1A0-CD89-3F4B-A2FA-023DDD708DC1}">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Följden blir att vi också kommer att bete oss på ett bestämt sätt i denna situation. </a:t>
          </a:r>
        </a:p>
      </dsp:txBody>
      <dsp:txXfrm>
        <a:off x="0" y="1846281"/>
        <a:ext cx="6900512" cy="1843578"/>
      </dsp:txXfrm>
    </dsp:sp>
    <dsp:sp modelId="{CAAFAB6A-EE4D-7F47-981B-71EE270E47C7}">
      <dsp:nvSpPr>
        <dsp:cNvPr id="0" name=""/>
        <dsp:cNvSpPr/>
      </dsp:nvSpPr>
      <dsp:spPr>
        <a:xfrm>
          <a:off x="0" y="3689859"/>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2B434-2DB7-F446-9397-FDFA881B253F}">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De här fyra begreppen – värdering, attityd, åsikt och beteende – hänger tätt samman, vilket framgår av följande figur:</a:t>
          </a:r>
        </a:p>
      </dsp:txBody>
      <dsp:txXfrm>
        <a:off x="0" y="3689859"/>
        <a:ext cx="6900512" cy="18435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4D756-34C0-4603-8913-BDBE48F9D1A4}">
      <dsp:nvSpPr>
        <dsp:cNvPr id="0" name=""/>
        <dsp:cNvSpPr/>
      </dsp:nvSpPr>
      <dsp:spPr>
        <a:xfrm>
          <a:off x="-5513922" y="-844209"/>
          <a:ext cx="6565219" cy="6565219"/>
        </a:xfrm>
        <a:prstGeom prst="blockArc">
          <a:avLst>
            <a:gd name="adj1" fmla="val 18900000"/>
            <a:gd name="adj2" fmla="val 2700000"/>
            <a:gd name="adj3" fmla="val 32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7DECCA-3590-479E-8D8A-801AFEF9C66E}">
      <dsp:nvSpPr>
        <dsp:cNvPr id="0" name=""/>
        <dsp:cNvSpPr/>
      </dsp:nvSpPr>
      <dsp:spPr>
        <a:xfrm>
          <a:off x="550354" y="175186"/>
          <a:ext cx="10722721" cy="1149730"/>
        </a:xfrm>
        <a:prstGeom prst="rect">
          <a:avLst/>
        </a:prstGeom>
        <a:solidFill>
          <a:schemeClr val="accent5">
            <a:lumMod val="40000"/>
            <a:lumOff val="6000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5508" tIns="45720" rIns="45720" bIns="45720" numCol="1" spcCol="1270" anchor="ctr" anchorCtr="0">
          <a:noAutofit/>
        </a:bodyPr>
        <a:lstStyle/>
        <a:p>
          <a:pPr marL="0" lvl="0" indent="0" algn="l" defTabSz="800100">
            <a:lnSpc>
              <a:spcPct val="90000"/>
            </a:lnSpc>
            <a:spcBef>
              <a:spcPct val="0"/>
            </a:spcBef>
            <a:spcAft>
              <a:spcPct val="35000"/>
            </a:spcAft>
            <a:buNone/>
          </a:pPr>
          <a:r>
            <a:rPr lang="sv-SE" sz="1800" kern="1200">
              <a:solidFill>
                <a:schemeClr val="accent4">
                  <a:lumMod val="50000"/>
                </a:schemeClr>
              </a:solidFill>
            </a:rPr>
            <a:t>3 – </a:t>
          </a:r>
          <a:r>
            <a:rPr lang="sv-SE" sz="1800" b="1" kern="1200">
              <a:solidFill>
                <a:schemeClr val="accent4">
                  <a:lumMod val="50000"/>
                </a:schemeClr>
              </a:solidFill>
            </a:rPr>
            <a:t>GLOBALT/EMPATISKT LYSSNANDE: </a:t>
          </a:r>
        </a:p>
        <a:p>
          <a:pPr marL="0" lvl="0" indent="0" algn="l" defTabSz="800100">
            <a:lnSpc>
              <a:spcPct val="90000"/>
            </a:lnSpc>
            <a:spcBef>
              <a:spcPct val="0"/>
            </a:spcBef>
            <a:spcAft>
              <a:spcPct val="35000"/>
            </a:spcAft>
            <a:buNone/>
          </a:pPr>
          <a:r>
            <a:rPr lang="sv-SE" sz="1800" kern="1200">
              <a:solidFill>
                <a:schemeClr val="accent4">
                  <a:lumMod val="50000"/>
                </a:schemeClr>
              </a:solidFill>
            </a:rPr>
            <a:t>Fokus är på den andra personen och vad han/hon känner. I nivå 3 lyssnar ”globalt” även på det som inte sägs. Du kopplar in alla sinnen. Du är uppmärksam på signaler och kroppsspråk.</a:t>
          </a:r>
        </a:p>
      </dsp:txBody>
      <dsp:txXfrm>
        <a:off x="550354" y="175186"/>
        <a:ext cx="10722721" cy="1149730"/>
      </dsp:txXfrm>
    </dsp:sp>
    <dsp:sp modelId="{394ACF92-8059-4C29-8420-70BA05C5045D}">
      <dsp:nvSpPr>
        <dsp:cNvPr id="0" name=""/>
        <dsp:cNvSpPr/>
      </dsp:nvSpPr>
      <dsp:spPr>
        <a:xfrm>
          <a:off x="81450" y="281147"/>
          <a:ext cx="937808" cy="93780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595A2-6382-40DB-9386-AC2D0DFE94E3}">
      <dsp:nvSpPr>
        <dsp:cNvPr id="0" name=""/>
        <dsp:cNvSpPr/>
      </dsp:nvSpPr>
      <dsp:spPr>
        <a:xfrm>
          <a:off x="974415" y="1336992"/>
          <a:ext cx="10292588" cy="1101467"/>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5508" tIns="45720" rIns="45720" bIns="45720" numCol="1" spcCol="1270" anchor="ctr" anchorCtr="0">
          <a:noAutofit/>
        </a:bodyPr>
        <a:lstStyle/>
        <a:p>
          <a:pPr marL="0" lvl="0" indent="0" algn="l" defTabSz="800100">
            <a:lnSpc>
              <a:spcPct val="90000"/>
            </a:lnSpc>
            <a:spcBef>
              <a:spcPct val="0"/>
            </a:spcBef>
            <a:spcAft>
              <a:spcPct val="35000"/>
            </a:spcAft>
            <a:buNone/>
          </a:pPr>
          <a:r>
            <a:rPr lang="sv-SE" sz="1800" kern="1200">
              <a:solidFill>
                <a:schemeClr val="accent4">
                  <a:lumMod val="50000"/>
                </a:schemeClr>
              </a:solidFill>
            </a:rPr>
            <a:t>2 – </a:t>
          </a:r>
          <a:r>
            <a:rPr lang="sv-SE" sz="1800" b="1" kern="1200">
              <a:solidFill>
                <a:schemeClr val="accent4">
                  <a:lumMod val="50000"/>
                </a:schemeClr>
              </a:solidFill>
            </a:rPr>
            <a:t>FOKUSERAT LYSSNANDE:  </a:t>
          </a:r>
        </a:p>
        <a:p>
          <a:pPr marL="0" lvl="0" indent="0" algn="l" defTabSz="800100">
            <a:lnSpc>
              <a:spcPct val="90000"/>
            </a:lnSpc>
            <a:spcBef>
              <a:spcPct val="0"/>
            </a:spcBef>
            <a:spcAft>
              <a:spcPct val="35000"/>
            </a:spcAft>
            <a:buNone/>
          </a:pPr>
          <a:r>
            <a:rPr lang="sv-SE" sz="1800" kern="1200">
              <a:solidFill>
                <a:schemeClr val="accent4">
                  <a:lumMod val="50000"/>
                </a:schemeClr>
              </a:solidFill>
            </a:rPr>
            <a:t>Fokus är på den andra personen och på vad detta betyder för honom/henne. Du är fördomsfri och lyssnar utan att distraheras.</a:t>
          </a:r>
        </a:p>
      </dsp:txBody>
      <dsp:txXfrm>
        <a:off x="974415" y="1336992"/>
        <a:ext cx="10292588" cy="1101467"/>
      </dsp:txXfrm>
    </dsp:sp>
    <dsp:sp modelId="{82FC35D5-1198-4433-9EBA-B0A31404ACBF}">
      <dsp:nvSpPr>
        <dsp:cNvPr id="0" name=""/>
        <dsp:cNvSpPr/>
      </dsp:nvSpPr>
      <dsp:spPr>
        <a:xfrm>
          <a:off x="511583" y="1406712"/>
          <a:ext cx="937808" cy="93780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507EAF-630E-46D4-9B17-C309D17421A4}">
      <dsp:nvSpPr>
        <dsp:cNvPr id="0" name=""/>
        <dsp:cNvSpPr/>
      </dsp:nvSpPr>
      <dsp:spPr>
        <a:xfrm>
          <a:off x="980488" y="2477063"/>
          <a:ext cx="10292588" cy="1048237"/>
        </a:xfrm>
        <a:prstGeom prst="rect">
          <a:avLst/>
        </a:prstGeom>
        <a:solidFill>
          <a:schemeClr val="accent4">
            <a:lumMod val="20000"/>
            <a:lumOff val="80000"/>
          </a:schemeClr>
        </a:solidFill>
        <a:ln w="12700" cap="flat" cmpd="sng" algn="ctr">
          <a:solidFill>
            <a:schemeClr val="accent4">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5508" tIns="45720" rIns="45720" bIns="45720" numCol="1" spcCol="1270" anchor="ctr" anchorCtr="0">
          <a:noAutofit/>
        </a:bodyPr>
        <a:lstStyle/>
        <a:p>
          <a:pPr marL="0" lvl="0" indent="0" algn="l" defTabSz="800100">
            <a:lnSpc>
              <a:spcPct val="90000"/>
            </a:lnSpc>
            <a:spcBef>
              <a:spcPct val="0"/>
            </a:spcBef>
            <a:spcAft>
              <a:spcPct val="35000"/>
            </a:spcAft>
            <a:buNone/>
          </a:pPr>
          <a:r>
            <a:rPr lang="sv-SE" sz="1800" b="1" kern="1200">
              <a:solidFill>
                <a:schemeClr val="accent4">
                  <a:lumMod val="50000"/>
                </a:schemeClr>
              </a:solidFill>
            </a:rPr>
            <a:t>1 –  REAKTIVT LYSSNANDE: </a:t>
          </a:r>
        </a:p>
        <a:p>
          <a:pPr marL="0" lvl="0" indent="0" algn="l" defTabSz="800100">
            <a:lnSpc>
              <a:spcPct val="90000"/>
            </a:lnSpc>
            <a:spcBef>
              <a:spcPct val="0"/>
            </a:spcBef>
            <a:spcAft>
              <a:spcPct val="35000"/>
            </a:spcAft>
            <a:buNone/>
          </a:pPr>
          <a:r>
            <a:rPr lang="sv-SE" sz="1800" kern="1200">
              <a:solidFill>
                <a:schemeClr val="accent4">
                  <a:lumMod val="50000"/>
                </a:schemeClr>
              </a:solidFill>
            </a:rPr>
            <a:t>Fokus är på dig själv, inte på den andra. Du tolkar det du hör och reflekterar över hur det berör dig. Vanligt i vardagligt lyssnande. </a:t>
          </a:r>
        </a:p>
      </dsp:txBody>
      <dsp:txXfrm>
        <a:off x="980488" y="2477063"/>
        <a:ext cx="10292588" cy="1048237"/>
      </dsp:txXfrm>
    </dsp:sp>
    <dsp:sp modelId="{741905B6-0BEA-4C02-BE04-E540E9464F6C}">
      <dsp:nvSpPr>
        <dsp:cNvPr id="0" name=""/>
        <dsp:cNvSpPr/>
      </dsp:nvSpPr>
      <dsp:spPr>
        <a:xfrm>
          <a:off x="496916" y="2532278"/>
          <a:ext cx="937808" cy="93780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A6F3C0-863D-4471-ACA9-36CD8D71D9DA}">
      <dsp:nvSpPr>
        <dsp:cNvPr id="0" name=""/>
        <dsp:cNvSpPr/>
      </dsp:nvSpPr>
      <dsp:spPr>
        <a:xfrm>
          <a:off x="550354" y="3595997"/>
          <a:ext cx="10722721" cy="1061501"/>
        </a:xfrm>
        <a:prstGeom prst="rect">
          <a:avLst/>
        </a:prstGeom>
        <a:solidFill>
          <a:schemeClr val="accent1">
            <a:lumMod val="40000"/>
            <a:lumOff val="6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5508" tIns="45720" rIns="45720" bIns="45720" numCol="1" spcCol="1270" anchor="ctr" anchorCtr="0">
          <a:noAutofit/>
        </a:bodyPr>
        <a:lstStyle/>
        <a:p>
          <a:pPr marL="0" lvl="0" indent="0" algn="l" defTabSz="800100">
            <a:lnSpc>
              <a:spcPct val="90000"/>
            </a:lnSpc>
            <a:spcBef>
              <a:spcPct val="0"/>
            </a:spcBef>
            <a:spcAft>
              <a:spcPct val="35000"/>
            </a:spcAft>
            <a:buNone/>
          </a:pPr>
          <a:r>
            <a:rPr lang="sv-SE" sz="1800" b="1" kern="1200">
              <a:solidFill>
                <a:schemeClr val="accent4">
                  <a:lumMod val="50000"/>
                </a:schemeClr>
              </a:solidFill>
            </a:rPr>
            <a:t>0 – Du lyssnar inte. </a:t>
          </a:r>
        </a:p>
        <a:p>
          <a:pPr marL="0" lvl="0" indent="0" algn="l" defTabSz="800100">
            <a:lnSpc>
              <a:spcPct val="90000"/>
            </a:lnSpc>
            <a:spcBef>
              <a:spcPct val="0"/>
            </a:spcBef>
            <a:spcAft>
              <a:spcPct val="35000"/>
            </a:spcAft>
            <a:buNone/>
          </a:pPr>
          <a:r>
            <a:rPr lang="sv-SE" sz="1800" kern="1200">
              <a:solidFill>
                <a:schemeClr val="accent4">
                  <a:lumMod val="50000"/>
                </a:schemeClr>
              </a:solidFill>
            </a:rPr>
            <a:t>Du tänker kanske på vad du själv ska säga härnäst, eller så fokuserar du på något helt annat som inte rör samtalet, samtidigt.. </a:t>
          </a:r>
        </a:p>
      </dsp:txBody>
      <dsp:txXfrm>
        <a:off x="550354" y="3595997"/>
        <a:ext cx="10722721" cy="1061501"/>
      </dsp:txXfrm>
    </dsp:sp>
    <dsp:sp modelId="{76DF37AB-E8D3-4D94-9788-A38067A6A3E5}">
      <dsp:nvSpPr>
        <dsp:cNvPr id="0" name=""/>
        <dsp:cNvSpPr/>
      </dsp:nvSpPr>
      <dsp:spPr>
        <a:xfrm>
          <a:off x="81450" y="3657843"/>
          <a:ext cx="937808" cy="93780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1D47D-8B18-4644-84EA-6B03E75918BB}">
      <dsp:nvSpPr>
        <dsp:cNvPr id="0" name=""/>
        <dsp:cNvSpPr/>
      </dsp:nvSpPr>
      <dsp:spPr>
        <a:xfrm>
          <a:off x="0" y="1707"/>
          <a:ext cx="524734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980E590-9290-E44B-9C54-0F02FCD49151}">
      <dsp:nvSpPr>
        <dsp:cNvPr id="0" name=""/>
        <dsp:cNvSpPr/>
      </dsp:nvSpPr>
      <dsp:spPr>
        <a:xfrm>
          <a:off x="0" y="1707"/>
          <a:ext cx="5247340" cy="116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FOKUS: </a:t>
          </a:r>
        </a:p>
        <a:p>
          <a:pPr marL="0" lvl="0" indent="0" algn="l" defTabSz="622300">
            <a:lnSpc>
              <a:spcPct val="90000"/>
            </a:lnSpc>
            <a:spcBef>
              <a:spcPct val="0"/>
            </a:spcBef>
            <a:spcAft>
              <a:spcPct val="35000"/>
            </a:spcAft>
            <a:buNone/>
          </a:pPr>
          <a:r>
            <a:rPr lang="en-US" sz="1400" kern="1200"/>
            <a:t>Gå från reaktivt lyssnande – släpp din egna agenda och fokusera hos motparten. Stilla din ”inre monolog”. Våga vara i tystnad om den uppstår. </a:t>
          </a:r>
        </a:p>
      </dsp:txBody>
      <dsp:txXfrm>
        <a:off x="0" y="1707"/>
        <a:ext cx="5247340" cy="1164487"/>
      </dsp:txXfrm>
    </dsp:sp>
    <dsp:sp modelId="{3279C066-1886-8E41-AFBD-2D01432B9E03}">
      <dsp:nvSpPr>
        <dsp:cNvPr id="0" name=""/>
        <dsp:cNvSpPr/>
      </dsp:nvSpPr>
      <dsp:spPr>
        <a:xfrm>
          <a:off x="0" y="1166195"/>
          <a:ext cx="524734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52A5FCC-44FE-B742-BEB5-E41583FA58CF}">
      <dsp:nvSpPr>
        <dsp:cNvPr id="0" name=""/>
        <dsp:cNvSpPr/>
      </dsp:nvSpPr>
      <dsp:spPr>
        <a:xfrm>
          <a:off x="0" y="1166195"/>
          <a:ext cx="5247340" cy="116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SAMMANFATTA: </a:t>
          </a:r>
        </a:p>
        <a:p>
          <a:pPr marL="0" lvl="0" indent="0" algn="l" defTabSz="622300">
            <a:lnSpc>
              <a:spcPct val="90000"/>
            </a:lnSpc>
            <a:spcBef>
              <a:spcPct val="0"/>
            </a:spcBef>
            <a:spcAft>
              <a:spcPct val="35000"/>
            </a:spcAft>
            <a:buNone/>
          </a:pPr>
          <a:r>
            <a:rPr lang="en-US" sz="1400" kern="1200"/>
            <a:t>Emellanåt ta ”kommunikationskvitto” på det du har hört personen säga genom att sammanfatta det personen har berättat på ett mer koncist sätt. Du ska inte addera egna tankar &amp; tyckande utan sammanfatta det personen säger. Hjälper personen att reflektera djupare.</a:t>
          </a:r>
        </a:p>
      </dsp:txBody>
      <dsp:txXfrm>
        <a:off x="0" y="1166195"/>
        <a:ext cx="5247340" cy="1164487"/>
      </dsp:txXfrm>
    </dsp:sp>
    <dsp:sp modelId="{06557A20-E902-9B40-AC8B-C4B5DE162D2E}">
      <dsp:nvSpPr>
        <dsp:cNvPr id="0" name=""/>
        <dsp:cNvSpPr/>
      </dsp:nvSpPr>
      <dsp:spPr>
        <a:xfrm>
          <a:off x="0" y="2330682"/>
          <a:ext cx="524734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51C364B-D8EB-5F4E-AAAC-376C6C6A8925}">
      <dsp:nvSpPr>
        <dsp:cNvPr id="0" name=""/>
        <dsp:cNvSpPr/>
      </dsp:nvSpPr>
      <dsp:spPr>
        <a:xfrm>
          <a:off x="0" y="2330682"/>
          <a:ext cx="5247340" cy="116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BEKRÄFTA: </a:t>
          </a:r>
        </a:p>
        <a:p>
          <a:pPr marL="0" lvl="0" indent="0" algn="l" defTabSz="622300">
            <a:lnSpc>
              <a:spcPct val="90000"/>
            </a:lnSpc>
            <a:spcBef>
              <a:spcPct val="0"/>
            </a:spcBef>
            <a:spcAft>
              <a:spcPct val="35000"/>
            </a:spcAft>
            <a:buNone/>
          </a:pPr>
          <a:r>
            <a:rPr lang="en-US" sz="1400" kern="1200"/>
            <a:t>Bekräfta genom ögonkontakt, hummande ljud, nickningar m.m Fokus på kroppsspråk mer än verbalt.</a:t>
          </a:r>
        </a:p>
      </dsp:txBody>
      <dsp:txXfrm>
        <a:off x="0" y="2330682"/>
        <a:ext cx="5247340" cy="116448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09:18:03.323"/>
    </inkml:context>
    <inkml:brush xml:id="br0">
      <inkml:brushProperty name="width" value="0.1" units="cm"/>
      <inkml:brushProperty name="height" value="0.1" units="cm"/>
      <inkml:brushProperty name="color" value="#F6630D"/>
    </inkml:brush>
  </inkml:definitions>
  <inkml:trace contextRef="#ctx0" brushRef="#br0">0 6669 24575,'9'-16'0,"1"-6"0,20 1 0,11-18 0,19 7 0,13-18-1209,11 9 1209,-4-4 0,-33 21 0,1 0 0,0 0 0,0-1 0,3-6 0,0-2 0,2 1 0,1-2 0,6-3 0,1-1-444,-6 4 0,2 1 444,13-6 0,1 0 0,-5 0 0,0 0 0,6-2 0,1 0 0,0-3 0,0 0 0,-6 4 0,1 1 0,2 3 0,-1 0-473,-7-1 0,-1 0 473,7 5 0,0 1 0,-7-2 0,-1 0 0,2 3 0,1 0 0,-1 0 0,0 1 0,-3 4 0,0-1 0,10-8 0,0 0 0,-11 8 0,3-2 0,2-3 0,7-3 0,-4 2 0,5-1 0,1 0-652,-7 4 1,4-1-1,-5 1 652,3-6 0,-4 2 0,5 1 0,0 1 0,-3-3 0,0 0 0,5-1 0,1 0 0,-2 4 0,0-1 0,2-3 0,-1 0 0,-1 5 0,0-1 0,6-5 0,2 0 0,-7 4 0,0 0 0,6-4 0,0 0 0,-1 5 0,-2 0 0,-3 0 0,0 0-364,5 0 1,-2 0 363,-9 4 0,0 0 0,4-2 0,-1-1 0,-9 5 0,1-1 0,8-5 0,1 1 0,-4 4 0,-1-1 0,1-2 0,0 0 0,3 2 0,0 0 0,-8 2 0,0-1 0,8-4 0,1 1 0,-9 3 0,-1 0 0,5 0 0,-1-1-36,-4 3 1,-1-1 35,1 0 0,-1 0 0,-4 3 0,0 1 0,3-1 0,0 1 0,-7 1 0,-1 1 0,5 0 0,-2 2 0,20-10 0,10-9 0,-12 15 0,9-10 0,6 5 929,-9 0-929,1 7 0,-8 1 1972,-2 6-1972,-8 0 1437,1 0-1437,-1 0 1083,-6 6-1083,5 0 375,-12 6-375,5 0 0,19 0 0,-19 0 0,20 0 0,-20 0 0,-5 0 0,5 0 0,-7 5 0,0 1 0,0 10 0,1-4 0,-7 7 0,-1-3 0,-6 4 0,-1 0 0,-4-5 0,5 9 0,-11-8 0,6 8 0,-6 0 0,0 0 0,5 19 0,-2-4 0,-2 6 0,-5-3 0,-4-5 0,-1 6 0,1 1 0,0-1 0,0 0 0,-5 0 0,-1 1 0,-5-1 0,0 0 0,0 1 0,0 6 0,0-5 0,0 5 0,0-7 0,0 7 0,-5-5 0,-6 5 0,-7 0 0,1-5 0,-4 5 0,-5 7 0,3-17 0,-8 15 0,6-22 0,2 3 0,-2-5 0,6-7 0,-7 6 0,6-5 0,-5 1 0,1-2 0,4-6 0,-8 2 0,8-2 0,-9 2 0,5-1 0,-7 6 0,-6-8 0,-1 9 0,-6-10 0,-18 16 0,13-8 0,-20 2 0,24-5 0,-12-3 0,12-1 0,-5-1 0,-1 1 0,6-5 0,-12 5 0,12-6 0,-12 0 0,-2 1 0,-18-6 0,0 0 0,-7-6 0,8 0 0,8 0 0,-6 0 0,6 0 0,-8-6 0,1-6 0,7-7 0,-6-6 0,-13-10 0,7 2 0,-2-8 0,18 10 0,10-3 0,1-1 0,0-2 0,6-8 0,7 9 0,-6-9 0,11 4 0,-5-6 0,-1 0 0,6 7 0,-5-6 0,7 12 0,-2-11 0,2 10 0,5-2 0,2 5 0,-4-17 0,8 15 0,-4-22 0,12 19 0,3-6 0,0-1 0,-1-6 0,6 5 0,1-12 0,5 5 0,0 0 0,0 2 0,0 7 0,0-1 0,0 1 0,0-1 0,0 1 0,0 6 0,0-5 0,4 10 0,7-10 0,12 3 0,12-13 0,9-4 0,6-7 0,-7 13 0,11-4 0,-3 4 0,21-10 0,-13 7 0,10-3 0,-13 12 0,7-7 0,-7 8 0,-2 1 0,-2 6 0,-4 1 0,3 6 0,-12 2 0,4 0 0,-11 5 0,11-6 0,-6 12 0,13-5 0,10-3 0,0-2 0,6-3 0,0-1 0,-12 10 0,36-17 0,-39 18 0,38-14 0,-10 1 0,1-1 0,-30 15 0,1 1 0,35-15 0,0 0 0,-9 11-571,14-17 571,-10 16 0,-30 3 0,1-2 0,43-7 0,-48 11 0,0 1 0,47-11 0,1 0 0,-1-1 0,-22 9 0,8-6 0,-19 12 0,15-11 0,18 5 0,-28 0 0,10-2 0,-33 9 0,0-4 0,-5 6 571,-3-1-571,-5 1 0,0 0 0,-6 0 0,5 1 0,-5-1 0,1 0 0,4 0 0,-5 1 0,6-1 0,6-6 0,-5 5 0,11-9 0,-5 3 0,25-14 0,-7 6 0,10-7 0,-15 10 0,-7 0 0,7-1 0,-5 2 0,5-2 0,-7 1 0,1 1 0,-1 4 0,0-4 0,-6 9 0,5-8 0,-11 9 0,5-9 0,-6 9 0,0-4 0,0 5 0,-6 1 0,-1-1 0,-4 1 0,12-5 0,-10 4 0,11-4 0,-14 9 0,0-3 0,0 3 0,0-4 0,0 0 0,-4 4 0,3-4 0,-8 5 0,8-5 0,-8 0 0,7 4 0,-3 2 0,4 3 0,1-5 0,-4 4 0,8-7 0,9-5 0,-4 1 0,7-5 0,-16 7 0,1 5 0,-1-3 0,0 7 0,0-7 0,0 7 0,0-7 0,0 7 0,0-7 0,0 3 0,6-1 0,-5-2 0,10 7 0,-5-7 0,1 7 0,-2-8 0,0 4 0,-3-1 0,8-3 0,-8 4 0,8 0 0,-3-4 0,4-1 0,1 4 0,0-12 0,0 11 0,0-7 0,-1-1 0,7 4 0,-5-4 0,5 0 0,0 4 0,-5-4 0,11 4 0,-11-3 0,11 2 0,-5-3 0,7 4 0,12-4 0,-15 3 0,14-3 0,-24 9 0,0-3 0,-3 4 0,-9-5 0,5 1 0,-6 4 0,0-3 0,0 2 0,0-3 0,0 0 0,0 0 0,0 4 0,1-3 0,4 2 0,-4-3 0,10-1 0,-5 0 0,1 1 0,3-1 0,10-4 0,-5 2 0,10-2 0,-13 4 0,0 0 0,-6 0 0,5 0 0,-10 1 0,4-1 0,1 5 0,-5-3 0,0 7 0,-6-7 0,-5 7 0,0-2 0,0 3 0,0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09:18:06.168"/>
    </inkml:context>
    <inkml:brush xml:id="br0">
      <inkml:brushProperty name="width" value="0.1" units="cm"/>
      <inkml:brushProperty name="height" value="0.1" units="cm"/>
      <inkml:brushProperty name="color" value="#F6630D"/>
    </inkml:brush>
  </inkml:definitions>
  <inkml:trace contextRef="#ctx0" brushRef="#br0">0 95 24575,'0'11'0,"0"10"0,0-10 0,0 11 0,0-8 0,4 4 0,6 13 0,0-10 0,3 11 0,-4-14 0,0 0 0,0 0 0,1 0 0,-5 0 0,3 0 0,-7 1 0,6-6 0,-6 4 0,6-7 0,-6 2 0,3-4 0,0 0 0,-3 1 0,2-1 0,-3 0 0,4 0 0,-3 0 0,6 1 0,-6-1 0,3 4 0,-1-2 0,-2 7 0,6-8 0,-6 8 0,7-3 0,-7-1 0,7 4 0,-7-7 0,3 2 0,0 1 0,-3-4 0,3 4 0,-4-5 0,4 0 0,-3 4 0,2-3 0,1 3 0,-3-4 0,2 0 0,1 0 0,-3 1 0,3 3 0,-4-3 0,3 4 0,-2-5 0,3 0 0,-1 1 0,-2-1 0,7 4 0,-7-2 0,3 2 0,0-4 0,-3 1 0,2-1 0,1 0 0,-3-7 0,6-2 0,-3-11 0,9-6 0,-3-6 0,3 0 0,-4 1 0,0 5 0,1-6 0,3 5 0,-2-10 0,2 10 0,1-10 0,1 10 0,-1-5 0,0 6 0,-5 0 0,4 0 0,-4 4 0,4-3 0,-4 7 0,0-7 0,-1 8 0,1-8 0,-1 7 0,1-7 0,-4 3 0,3-4 0,-4 4 0,5-3 0,0 3 0,0-4 0,0 4 0,-4 1 0,2 5 0,-6 0 0,2-1 0,-3 1 0,4 4 0,-3-3 0,6-2 0,-2-1 0,4-7 0,0-2 0,0 0 0,4-5 0,-2 1 0,2 3 0,-4-3 0,0 9 0,0-3 0,-1 8 0,1-4 0,-5 5 0,0-1 0,-4 1 0,0 0 0,0 0 0,0 0 0,0 1 0,0-1 0,-4 4 0,0 1 0,-5 3 0,-3-5 0,-7 4 0,-1-3 0,-15 4 0,9 0 0,-10 0 0,0 0 0,-1 0 0,-6 0 0,5 0 0,2 0 0,6 0 0,1 0 0,4 0 0,1 0 0,11 0 0,-5 0 0,9 0 0,-3 0 0,4 0 0,0 0 0,0 0 0,-5 0 0,4 0 0,-4 0 0,5 0 0,0 0 0,-1 0 0,5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21:44:04.805"/>
    </inkml:context>
    <inkml:brush xml:id="br0">
      <inkml:brushProperty name="width" value="0.1" units="cm"/>
      <inkml:brushProperty name="height" value="0.1" units="cm"/>
      <inkml:brushProperty name="color" value="#AE198D"/>
      <inkml:brushProperty name="inkEffects" value="galaxy"/>
      <inkml:brushProperty name="anchorX" value="-89497.64063"/>
      <inkml:brushProperty name="anchorY" value="-55229.58594"/>
      <inkml:brushProperty name="scaleFactor" value="0.5"/>
    </inkml:brush>
  </inkml:definitions>
  <inkml:trace contextRef="#ctx0" brushRef="#br0">1546 2448 24575,'0'-13'0,"0"-1"0,0 1 0,0-5 0,0-6 0,3 1 0,8-2 0,9 3 0,8 6-510,-11 5 1,2 1 509,2 2 0,1 0-930,7-2 1,1 1 929,1 0 0,0 0 0,5-1 0,0 0 0,1-1 0,-2-1 0,2 3 0,0 1-833,-9 2 0,2-1 0,-2 2 833,-1 2 0,1 2 0,-2-1 0,3-2 0,0-2 0,0 3 0,11 1 0,0 1-926,-4-3 0,1-1 926,3 5 0,-2 0-112,-12 0 0,0 0 112,6 0 0,-1 0 0,-9 0 0,-1 0 462,3 0 1,0 0-463,-2 0 0,-1 0 2308,11 0-2308,-6 7 2274,-4 1-2274,0 11 1306,-7-4-1306,3 10 640,-10-5-640,3 6 0,-3 0 0,-4 1 0,-2-7 0,0 1 0,-2 17 0,0 0-470,-2-15 0,0-1 470,-7 12 0,2-10 0,-3-1 0,0-2 0,-1 0 0,-1 0 0,-1 0 0,-1 1 0,-2-1 0,1-2 0,0 0 0,-2 3 0,-1-1 0,1-1 0,-1 0-842,-2 3 0,0-1 842,-3 2 0,0-2-1057,-3 2 0,-1 0 1057,-1 2 0,-2 0-772,7-8 0,0-2 0,0 1 772,1 1 0,0 1 0,-1-1 0,-3-1 0,-1 0 0,-2 1 0,1 0 0,-1 1 0,-1 0 0,2 0 0,-1-1 0,0-1 0,0 0-461,0 0 0,-1 1 1,0 0-1,1-2 461,3-2 0,2-1 0,-1 0 0,0 0 0,0 1 0,0-2-140,-11 6 0,-1-1 140,3-2 0,1-1 0,7-2 0,1-2 0,-2-1 0,-2 0 0,-2 1 0,0-2 367,5 0 1,-1-2-368,-3 0 0,0-1 0,0-3 0,2-1 0,-4-1 0,-4-3 0,2-5 0,4-10 841,10 7 0,2-2-841,7-4 0,2-2 0,-3-14 0,5 13 0,1-2 0,1 1 0,2 1 0,-1-1 0,0 0 0,4 0 0,-1 0 0,0 0 0,-2 0 0,3-16 0,0 1 0,0 5 0,0 0 0,0 10 0,0 0 0,0-17 0,0 17 0,0 0 0,4-2 0,1 0 0,8-15 880,-1 14 0,2 0-880,1 2 0,1 0 0,1 0 0,1 0 0,2 1 0,0 0 0,1 1 0,4-3 0,1 1-100,-3 2 0,2 0 1,-1 2 99,7 1 0,-1 0 0,2-2 0,-1 1 0,2 5 0,1 1 0,-1-5 0,1 1-273,0 5 1,-2 2 272,-5 0 0,2 0 0,9-1 0,-1 1 0,-13 4 0,0 0 0,4 0 0,3 0 0,-1 1 0,-1 1 0,0 1 0,10-3 0,0 1 0,-5 3 0,-2 1 0,1-2 0,0-1 0,0 3 0,0 0 0,1 0 0,-2 0 0,-1 0 0,-1 0-141,-5 0 0,-1 0 141,1 2 0,1 1 0,-4-1 0,-1 0 0,1 3 0,0-1 0,1 0 0,0 1 0,0 2 0,0 0 0,12 3 421,-14-2 1,-2 1-422,4 7 2182,-5-1-2182,1 11 0,-8-7 0,0 16 983,-2 3-983,-7-17 0,0 1 0,1 4 0,-1 0 0,-2-2 0,0 0 0,-2 5 0,-1 1-586,-5 1 1,-3 0 585,-2 3 0,-4 0-1079,-2-4 1,-1 2 0,-2-1 1078,1-3 0,-2 0 0,1-1 0,1 1 0,-1 0 0,-2 1 0,-1-3 0,-2 1 0,0-1 0,2-2-1741,-3 4 1,-2 0 1740,5-5 0,-5 3 0,-1 2 0,0-2 0,5-4 0,4-3 0,2-3 0,-2 2 0,-5 4 0,-4 3 0,-2 1 0,0-1 0,4-3 0,-1-1 0,2-2 0,-1 1 0,1-1 0,-1 2 0,0 0 0,0-2 0,-6 1 0,2-1 0,-2 1 0,4-2 0,0 1 0,-1 0 0,3-2 0,-3 0 0,1-2 0,-1 3-499,0 1 0,-2 2 0,1 1 0,2-3 499,5-4 0,1-1 0,-2 0-237,-5 5 1,-3 1-1,-1 1 1,4-3 236,6-3 0,1-2 0,-1 1 192,-2 0 0,-3 1 1,3 0-1,2-3-192,3 0 0,2-2 952,-9 2 0,0-1-952,4-1 0,-1-2 0,-2 0 0,-1-3 0,5-2 0,0-1 1276,1 1 1,1-1-1277,-18-2 0,8-12 0,13 3 0,2-4 857,-1-9 0,1-3-857,-1-3 0,0-3-255,6 6 1,2-2 0,-1-1 254,1 0 0,1 0 0,1 0 0,-1-3 0,2 0 0,0-1 0,0-2 0,1 0 0,0 1 0,1-7 0,1 1 0,0 10 0,-1-1 0,3-1 0,1 1 0,2 1 0,0-1 0,-2-9 0,0-1-180,2 9 1,0-1-1,0 2 180,-1 0 0,2 0 0,6 0 0,4-1 0,0 2 0,4-3 0,4 0-613,-2 6 1,3-3 0,1 1 0,0 2 612,2 1 0,0 2 0,1 0-420,0-2 0,1 0 0,0 0 1,0 0 419,-1 3 0,-1 1 0,0-1 0,1 0-279,2-2 1,1 0-1,1 0 1,-1 0 278,2 0 0,0 1 0,0 0 0,-1 1 0,3-3 0,-1 0 0,2 1-258,-6 4 1,1 0 0,1 0 0,-1 1 257,4-2 0,-1 0 0,2 1 0,-5 1 0,1 1 0,-1-2 0,2 2 0,-1 1 0,1 1 0,0 0 0,1 1 0,-2 0 0,0 0 0,0 2 0,1-1 0,8-2 0,1 1 0,-1 1 0,0 2 0,0 1 0,-1 1 59,1 0 1,0 1-1,0 1-59,-3 2 0,1 0 0,-1 1 0,0-1 0,0 1 0,0 0 0,-3 3 0,1 0 0,-1 0 332,-4 1 1,1-1 0,-2 1-333,3 1 0,1 0 0,-4 0 930,0 0 1,0 0-931,15-1 0,-1 2 996,-18 4 0,-1 1-996,12 0 0,-1 2 1041,-12 4 0,-2 1-1041,1 1 0,-1 1 0,0-3 0,-2 2 0,-1 3 0,0 2 0,0-4 0,-2 1 0,-2 4 0,0 0 0,9 14 0,-11-10 0,-1 3 0,1 2 0,-1 1 0,0 7 0,-2 0 189,-1-2 1,-1 0-190,-1 1 0,-2-1 0,0-8 0,-2 1 111,0 4 0,-2 0-111,-5-1 0,-3 0 0,0 5 0,-4 1-754,-2-6 1,-4 0 0,-1 0 753,2-1 0,0-1 0,-1 0 0,1-2 0,0 1 0,-1 0 0,0-1 0,0-3 0,0-1 0,0-1 0,-1 1 0,0 2 0,1 0 0,-1-1 0,0 0 0,-3 0 0,0-1 0,-1 2 0,-3 1 0,-3 3 0,1-1 0,2-4-921,6-5 0,2-3 0,-4 2 921,-3 4 0,-5 3 0,-1 2 0,0-2 0,5-4 0,3-3 0,2-4 0,-2 2 0,-6 5 0,-4 1 0,0 0 0,2-2-392,1-2 1,2-2-1,0 0 392,2-2 0,1 1 0,-2 0 0,1-1 0,0-1 0,1 0 0,0 0 0,0 0 0,-8 3 0,1 1 0,0-1-13,2-3 0,0 0 0,-2-1 13,0-1 0,-2 0 0,0-1 0,2 0 0,1-2 0,2 0 0,-2-1 65,-1-1 0,-2 0 0,1-1 1,2-2-66,-8 0 0,3-1 0,10-1 0,0-1 0,1-1 822,-10-6 1,1-4-823,11 2 0,1-1 0,0-3 0,-5-7 0,1-3 0,0-2-37,4-1 1,0-2 0,1-1 36,4 4 0,-2-1 0,2-1 0,1-1-478,2 1 0,1-2 0,1 0 1,0-2 477,-1-1 0,0-2 0,1 0 0,2 1 0,-1-4 0,2 0 0,-1 0 0,1 2 0,-2 0 0,0-2 0,4 3 0,2-5 0,2 1 0,-1-1 0,-1 5 0,-1 0 0,0-1 0,0 1-36,4 1 0,0 1 0,1 0 0,1 1 36,-2-6 0,1 1 0,1-2 0,1 3 0,0-1 0,1-1 0,1 2 0,2-6 0,1 2 0,2-1-235,1 6 1,1-1-1,2 0 1,1 2 234,2 5 0,2 0 0,2 2 0,1 1 0,3 0 0,2 3 0,1-1 0,0 0 0,2-1 0,0-1 0,1 2 0,0 0 0,3-1 0,1 1 0,2-1 0,-5 4 0,2-2 0,1 0 0,0 1 0,-1 2-49,0 1 0,-2 3 0,1 0 0,0-2 49,5-3 0,1-1 0,0 0 0,-1 1 0,-1 3 0,0 1 0,0 0 0,-1 1 0,4-3 0,-1 1 0,1 1 0,-3 3 0,1 1 0,0 0 0,0 0 0,-1-1 0,1-1 0,-1 1 0,0 2 0,0 0 0,0 3 0,0-1 0,0 0 0,-1 0 0,1 1 0,0-1 0,0 1 0,1 1 0,1 1 0,0 0 0,0 2 0,-1-1 0,-1 0 0,0 2 0,0-1 0,2 0 0,0 1 0,0 1 0,-1-1 99,-1 1 1,1 0 0,-2 1 0,1 0-100,8-1 0,0 0 0,-1 0 0,1 2 0,-1 0 0,0 0 121,-4 0 0,-1-1 0,0 2-121,-2 3 0,0 0 0,-1 2 328,-3-1 0,0 2 1,-2 1-329,8 8 0,0 3 0,-6-1 0,1 3 0,-3 0 0,2 1 0,-3 2 0,-4-3 0,1 2 0,-3-1 934,-2 2 1,-4 1-935,0 4 0,-3 1 0,1 3 0,-3 1 606,-1 2 0,0 1-606,-2 3 0,0 0 0,-3-11 0,0-1 0,-1 1 0,1 0 0,0 1 0,-1-1 0,-1 0 0,1 1 0,-2-1 0,-1 1 0,-1 1 0,-1 1 0,-3-1 0,0 2 0,-1 0 0,-1 0 0,0 2 0,-2-1 0,1 1-137,-1-1 1,-1 1 0,0 0 0,1-2 136,1 0 0,0-2 0,-1-1 0,-1 2 0,0-1 0,0 1-194,1-1 0,1 1 1,-2-1 193,-1-2 0,-1 1 0,1-1 0,2 2 0,1 0 0,-1 0 0,-2-4 0,0 0 0,0 0-218,1 2 0,0 0 1,0-1 217,-1-2 0,0-1 0,-1-1 0,-1 3 0,0 0 0,0 0 0,-1-1 0,1-1 0,-1 1 0,-1 2 0,-1 1 0,0-2 0,1-1 0,1 0 0,-2 0-175,-1 2 0,0 1 1,-1-2 174,0-2 0,-1-1 0,-1 1 0,0 1 0,-2 1 0,0-1 0,0 0 0,0-2 0,-1 0 0,-1 0 0,-1-1 0,0 0 0,1-1 0,-1-1 0,0 0 0,-1-1 0,-1-1 0,1 0 0,2-3 0,0 0 0,0-1 0,-1 1 0,0-1 0,0-1 856,-11 3 1,1-3-857,6-1 0,-1-2 0,-2-3 0,-1-2 569,0 1 1,2 0-570,7-3 0,-2-2 0,-12 4 0,0-2 0,19-4 0,0 0 0,-10 0 0,-1 0 652,7-1 1,1-2-653,0-2 0,0-2 0,-3-5 0,1-4 275,3-3 1,0-3-276,1-2 0,-1-1 0,1 0 0,-1-4 0,0-4-595,4 4 1,-1-5 0,0 0 0,4 3 594,-2-6 0,2 0 0,3 5 0,-2-4 0,1-1 0,3 2 0,2-1 0,2 1 0,0-2-593,0 4 0,-1-1 1,0-1-1,2 0 593,2-1 0,0 0 0,2-1 0,-1 1 0,0 1 0,0 1 0,0 0 0,1 0 0,1-2 0,1 0 0,1 0 0,-1 1 0,0 2 0,0 1 0,0 0 0,0-1-430,1 1 1,-1 0 0,1 0 0,2 1 429,2-9 0,2 1 0,2 0 0,-1 2 0,1 0 0,3 1 0,3 0 0,2 1 0,0 1-189,1 0 1,0 1-1,1 0 189,1 2 0,0 0 0,2 0 0,-1 3 0,1-1 0,2 0 0,-2 2 0,3-3 0,0 2 0,0-2 0,-2 2 0,1-1 0,0 1 0,0 1 0,5 0 0,1 2 0,-1-1 0,-7 3 0,-1 0 0,1 0 0,0 3 0,4-2 0,2 1 0,-1 0 0,4-3 0,-1-2 0,1 2 0,-2 4 0,0 3 0,1-1 0,3-2 0,0-1 0,2 0 0,-9 6 0,0-1 0,1 0 0,0 2 0,8-3 0,-1 0 0,1 1 0,-2-1 0,0 1 0,0 1 0,0 1 0,1 1 0,0 1 0,0 1 0,-1 0 0,1 1 138,-2 1 0,0 0 1,0 1-139,2 2 0,0 1 0,0 0 0,-2-1 0,-1 1 0,0 1 734,-2 1 1,0 1 0,1 1-735,10-1 0,2 0 0,-2 1 0,-12 1 0,-1 0 0,0 0 490,7 0 0,2-1 1,-4 2-491,-1 2 0,-3 2 0,-3 3 0,-1 2 1083,1 2 1,-1 3-1084,-6 2 0,-1 1 0,3 1 0,-1 2 0,-7 0 0,-1 1 0,2 2 0,0 1 0,-6 4 0,0 1 617,-1 0 0,1 1-617,-2 4 0,0 2-487,-2-1 0,-1 1 487,0 3 0,0 0-275,-1-1 1,-2 2 274,-2-13 0,-3 1 0,1 0 0,0-2 0,0 0 0,-2 0 0,-2 3 0,-1 2 0,-2-1 0,1-2 0,-1 0 0,0 1 0,0-1 0,0 0 0,-1 0-572,-2 3 1,-1 0 0,0 0 571,0-4 0,1-1 0,-1 1 0,-2 2 0,1 1 0,-2-1 0,0-1 0,-1 0 0,1-1 0,0-1 0,-1-1 0,0 0 0,-3 3 0,-1 1 0,0-2 0,1-3 0,0 0 0,0 0 0,-1 2 0,-2-1 0,1 1-642,-1-2 1,0 0-1,-2 0 642,2-2 0,-1 1 0,0 0 0,0-1 0,2-2 0,0 0 0,-1-1 0,0 1 0,-2 3 0,-1 0 0,0 1 0,1-2 0,1-2 0,1 0 0,0-1 0,2-1-238,-2 1 1,2 0 0,-2 0 237,2-1 0,-1 0 0,0 1 0,0-2 0,0 1 0,0-1 0,0 0 0,1 0 0,-2 0 0,0 1 0,1-1 0,-4 3 0,0-2 0,0 1 0,-1 0 0,-1 0 0,1-2 0,3-1 0,0-2 0,-1 0 35,1 0 1,0-1-1,-1-2-35,-8 4 0,-1-2 0,-2-3 0,0-2 0,5-2 0,0-1 347,-5-2 0,0-2-347,5 0 0,1 0 0,-6-1 0,0-2 325,10-4 1,-1-1 0,1-3-326,2 0 0,1-2 0,-1-2 0,-5-4 0,-1-4 0,2-1 0,4-3 0,2-1 0,0 1 0,2 3 0,0 1 0,0-1 0,-2-8 0,-1-1 0,2 1 0,4 6 0,0 1 0,1-2 0,-6-5 0,0-3 0,2 1 0,4 3 0,1 1 0,1 1 0,-1 0 0,0 1 0,2 0 228,4 0 0,2-1 0,1 1-228,-5-11 0,3-1 0,7 10 0,1-1 0,1-1 0,0-3 0,0-1 0,1-1-312,0 1 1,1-1-1,1-1 312,3 7 0,2-2 0,2 1 0,0 0-442,1-1 1,2 0-1,1 0 1,1 0 441,4 1 0,1 0 0,1 0 0,1 0-314,-2 2 1,2 0 0,1 0-1,0 0 1,0 0 313,0 2 0,1 1 0,0-1 0,0 1 0,1-1-320,1-3 0,0 1 0,2-2 1,-1 2-1,1 0 320,1 0 0,1 2 0,-1-1 0,1 1 0,0 0-170,-1-2 0,1 0 1,0 0-1,-1 1 1,2 0 169,-1 1 0,0 1 0,1 1 0,0-1 0,2-1-60,-5 4 1,3-1-1,0-2 1,0 2-1,0 0 1,-1 0-1,-2 3 60,6-7 0,-2 4 0,0 0 0,2-1 19,-3 3 1,2-1 0,1-1 0,0 2-1,-1 0 1,-4 3-20,7-4 0,-3 2 0,2 1 124,-4 2 1,2 1 0,1-1 0,-1 1-125,-2 0 0,0 0 0,0 0 0,0 1 301,6-1 1,0 1 0,0 0-302,2 1 0,1 1 0,-1 1 0,-5 4 0,0 1 0,0 1 511,-1 0 0,1 1 0,-1 1-511,1 1 0,-1 2 0,-1-1 0,11 0 0,0 0 0,-13 1 0,2 1 0,-2 1 0,9 1 0,-1 4 958,2 5 0,-2 2-958,-4 1 0,-2 3 0,-8-1 0,-1 2 0,0 1 0,6 5 0,-1 0 0,-1 5 0,-2 0 0,0 2 0,-3 1 0,-3-4 0,-1 0 1107,-3 0 0,-2 0-1107,0-3 0,-1 2 0,0 5 0,0 2 672,-2-3 0,0 2-672,0 6 0,-1 0 0,-5-6 0,0 0 0,-2 2 0,0 2 0,0-4 0,1 3 0,-2-2-347,-4-3 0,-2-1 1,0 2 346,2 0 0,-1 2 0,0 0 0,-2-2 0,-7 5 0,-2-2 0,-1 0-415,4-3 0,0 0 0,-2 1 0,1-1 415,0-2 0,-1-1 0,-1 0 0,1 0-551,-3 3 1,0-1-1,-1 1 1,0-1 550,-1 1 0,0 0 0,0-1 0,-1 1 0,-1-1 0,1 0 0,-1-1 0,-1 1 0,-1 0 0,-2 0 0,1-1 0,0 1-427,0 0 1,0 0 0,-1-1-1,0 0 427,-1-1 0,-1-1 0,-1 0 0,0 0-173,5-4 0,-1 1 0,1-1 0,-1 1 0,-1-1 173,0-1 0,0 1 0,0-1 0,0 0 0,-2 0 0,1-1 0,0 1 0,0-1 0,-1 0 0,0 0 0,0-1 0,0 0 0,-1-1 0,0 0 0,1 1 0,0-1 0,1 1 0,0-1 0,0 0 0,1-1-11,-2-1 1,1-2 0,0 0 0,-1 2 10,-3 2 0,-1 1 0,1 0 0,0-2 0,-1 1 0,2-2 0,-2 1 107,5-3 0,-1 0 0,-1 0 0,1 0-107,-7 4 0,1-1 0,2-2 493,7-4 1,3-1-1,-1 0-493,-2-1 0,0 0 0,2 0 1316,-4 1 1,1-1-1317,-4-1 0,1-1 0,4 1 0,-2-2 0,-8-3 0,2-2 0,12 0 0,1-1 1367,-12 2 1,1-4-1368,-1-15 0,11 4 0,1-3 871,-5-13 1,2-5-872,4 6 0,0-2-241,4 2 0,-2-4 0,1 1 0,2 1 241,0-6 0,1-2 0,2 6 0,-2-4 0,1 0 0,1 1-666,2-1 0,1 2 0,0-2 666,2 3 0,-1-1 0,1 0 0,0 0 0,1 1 0,-1 0 0,2-1 0,0-2-637,0 2 1,1-3 0,1 0-1,0 0 1,0 1 636,1-5 0,0 1 0,1-1 0,-1 0 0,1 2 0,-1-2 0,1-1 0,-1 1 0,2 1 0,0 5 0,0 0 0,1 0 0,1 1 0,1-1 0,1 0 0,1 0 0,0 1 0,2-1 0,1 0 0,1-2 0,0 1 0,2-1 0,1-1 0,2 0-289,1 3 1,0-1-1,3 0 1,0-1 0,1 0-1,-1 2 1,1-1 288,-1 3 0,-1 0 0,2 1 0,-1 0 0,1 0 0,0-1 0,0 1-158,0-1 0,1 0 0,0 0 0,1 0 1,-1 0-1,1 1 0,0 1 158,4-3 0,0 1 0,1 1 0,-1 0 0,1 1 0,-1 1-52,2-2 1,-1 2-1,1 0 1,1 0 0,2-2 51,-2 5 0,2-1 0,2-2 0,1 0 0,0 1 0,-1 0 0,-1 2 0,-2 1-24,2-3 1,-2 3 0,-1 0-1,1 0 1,3 0 23,-1 2 0,1-2 0,3 0 0,-1 0 0,1 1 0,-3 3 0,-3 3 139,3 2 1,-4 4-1,0 1 1,1-1-140,6-3 0,0-1 0,0 1 0,0 2 0,-1 3 0,0 1 0,0 1 0,0 1 0,6-2 0,-1 0 0,1 2 365,0 3 0,-1 1 1,0 1-366,-4-1 0,-1 0 0,0 1 0,-2 0 0,0 1 0,-1 1 320,-2 2 1,0 2 0,-1 0-321,-1 1 0,0 0 0,-1 3 0,9 9 0,-1 3 0,-10-5 0,-2 0 0,0 1 1101,6 7 0,-3 1-1101,-6-5 0,-1 2 0,-1-2 0,6 7 0,-3 0 0,1 6 0,-3 1 0,-3-3 0,-2 0 0,-2 4 0,-2 2 0,-2-1 0,-1 1 0,-2 2 0,-2 2 162,0-6 0,0 2 0,-2 0-162,-1-2 0,-3 0 0,-1 3 0,-1-7 0,-1 2 0,-2 1 0,0 0 0,-1 0-349,0 1 1,-1-1-1,0 1 1,-1 0-1,-1-1 349,-2 1 0,-1-1 0,-1 0 0,1 0 0,-1 0 0,2-2 0,0 1 0,0 0 0,0-1 0,-1-1-354,-4 3 1,1 0 0,-2-1 0,1 0 353,0-1 0,0-1 0,1 1 0,-2 1 0,4-5 0,-1 1 0,1 0 0,-1 1 0,0-1 0,0-1 0,1 0 0,-1 0 0,0 0 0,0 0 0,0 1 0,-1 0 0,1 0 0,-1 0 0,-1-1 0,-3 6 0,0-2 0,0 1 0,-1-1 0,4-4 0,0-1 0,0 1 0,0 0 0,-1-2 0,-3 6 0,-1-1 0,1-1 0,0 0 0,4-4 0,2-1 0,-1-1 0,-1 2-23,-1 1 0,-2-1 0,1 2 0,-3-1 23,2-2 0,-1 0 0,0 0 0,0 1 0,-1-2 0,-1 5 0,0-2 0,0 0 0,-1 2-80,1-3 0,-1 1 0,0 0 0,1-1 1,1-1 79,-6 4 0,2-1 0,0-2 0,4-4 0,1-1 0,0 0 1001,-7 5 1,0-1-1002,-2-3 0,0-2 0,10-6 0,0 0 1341,-5 2 1,1-1-1342,3-5 0,1-1 1540,-15 6-1540,3-10 0,8-2 4305,4-3-4305,1-10 0,10-16 0,4 6 0,1-1 294,3-7 1,3-2-295,-2-3 0,2-1-1129,0-4 1,2-4 1128,-2 4 0,1-2 0,1-1-939,0 10 0,2 1 0,0-2 1,0 0 938,2-5 0,1-1 0,0-2 0,2 2-827,0-1 0,1 0 1,1 1-1,1 0 827,2 0 0,1 1 0,0 0 0,0-1-432,-2 4 0,-1 0 0,1-1 1,0 0-1,0 1 432,1 1 0,1 1 0,1-1 0,-1 1 0,1-2-207,-1 0 0,0-2 0,1 0 0,-1 1 0,2-1 207,0 0 0,1 0 0,1 0 0,0-1 0,-1 2-92,1 0 1,-2 0 0,1 0 0,1 1 0,0-1 91,1 0 0,1 0 0,0 0 0,0 1 0,1-1 82,-1 0 1,1 1 0,-1 0-1,2-1 1,2 0-83,-2 5 0,2-1 0,1 0 0,0 0 0,1 0 0,-1 1 0,0 1 0,0 0 0,-2 2 0,1 0 0,0 1 0,1-1 0,1 1 0,0-1 0,2 0 0,0-1 0,2 1 0,-1 0 0,0 3 0,-1 1 82,4-2 1,0 3 0,0 2 0,-1 0 0,0 1-83,0 0 0,-1 1 0,1 2 0,1-1 0,-3 3 0,2-1 0,-1 2 0,0 0 0,0 2 0,9 0 0,-2 2 0,3 0 0,-5 1 0,2 0 0,0 0 0,-1 2 211,-3 2 0,-1 1 1,1 1-1,-2-1-211,10 1 0,-1 0 0,-2 1 212,-5 0 0,-2 1 1,0 1-213,11 0 0,-4 2 1313,-11 0 0,-1 2-1313,1 4 0,-3 3 0,-8 2 0,-1 2 0,6 9 0,-1 2 0,-7-2 0,-2 1 889,2 6 1,-3 2-890,-7-5 0,-2 0 0,0 1 233,1-2 0,0 0 1,-2 1-234,-4 9 0,-3 2 0,-1-2-365,1-3 1,-1-1 0,-2 1 364,-1-6 0,-2 2 0,0-1 0,-1 0 0,0 0 0,0 0 0,-1 0 0,-1 3 0,0-2 0,-1 3 0,-2 1 0,0 1 0,0-2 0,1-1-604,0-1 0,0-2 0,1-1 0,-1 1 1,-1 2 603,0 1 0,-1 2 0,-1 1 0,0 0 0,0-2 0,1-2-313,1-2 0,1-2 1,-1 0-1,0-2 0,0 1 313,0 1 0,-1-2 0,-1 1 0,1-1 0,-1 1 0,0-1 0,0 1 0,0-1 0,-1 1 0,-1-1 0,0 0 0,-1 0 0,-1 0 0,0-1 0,1 0 0,-2 0 0,0 0 0,0 0 0,0-1 0,0 1 0,0-1 0,0 1 0,0-1 0,0 1 0,-1-1 0,-1 0 0,-1 0 0,0-1 0,1 0 0,-1 1 0,3-1 0,1 0 0,-1 0 0,1 0 0,-1-1 0,0 0 0,-1 0 0,0-1 0,1 1 0,0-1 0,0 2 0,1 0 0,-1 0 0,1-1 0,1-1-99,-1 0 0,0-2 0,1-1 0,0 2 99,-4 3 0,0 1 0,0-1 0,1-1 0,-3 0 0,2-3 0,-1 1 0,4-2 0,0 0 0,0 0 240,-3 0 1,-1-1 0,1-2-241,0 0 0,0-2 0,1-1 0,-3 0 0,2-1 0,-4-2 0,1-2 1160,-5 2 1,0-4-1161,6-7 0,1-4 0,3-6 0,0-4 0,6 0 0,0-4 0,1-2 655,2-5 1,2-2 0,0 0-656,1 0 0,0 2 0,0-3-32,3 1 1,0-1 0,0-2 0,0 2 31,-1-6 0,1 0 0,0-2 0,1 3 0,-1-1 0,0-1 0,1 0-428,2 1 0,0-1 1,1 1-1,-1 0 428,2-1 0,-1 1 0,1 0 0,1 0 0,1-1 0,1 1 0,1-1 0,-1 1 0,2 2 0,-1 1 0,1-2 0,0 0 0,1 2 0,-1-2 0,1 1 0,1-1 0,-1 2 0,0-2 0,1 2 0,0 0 0,2-2 0,1 3 0,2 0 0,0-2 0,2 1 0,2 0-472,1-2 1,2 1 0,2-1 0,1 2 0,1 0 471,2 1 0,2 1 0,1 0 0,1 0 0,0-1-194,-4 4 1,1-1 0,1 0 0,0-1 0,0 1 0,1 0 0,1 1 193,3-3 0,1 2 0,1 0 0,0 0 0,0 1 0,-1 0-108,-3 3 1,-1 0 0,0 1 0,1 0-1,-1-1 1,2 0 107,3-2 0,2-2 0,-1 0 0,1 0 0,-1 2 0,-2 3 0,2-1 0,-2 3 0,0 1 0,2-3 0,-4 4 0,1-3 0,0 0 0,1 1 0,0 0 0,-1 3 0,6-4 0,0 3 0,0 1 0,1 0-18,-5 2 1,2 0-1,-1 0 1,1 0-1,-1 1 18,6-1 0,0-1 0,0 2 0,-1 1 206,-3 2 0,0 1 0,-1 0 1,0 2-207,8-1 0,-1 1 0,-1 2 452,-2 2 1,0 1-1,-1 0-452,-3 3 0,-1 1 0,0 0 1092,12 1 1,-2 0-1093,-2-1 0,-2 2 0,-3 6 0,-2 3 1228,-1-2 1,-2 4-1229,-3 9 0,-2 3 0,0-1 0,-3 1 0,-3 6 0,-3 1 681,2 0 1,-3 0-682,-3 4 0,-3 2 0,2-1 0,-2 2 27,-3-10 0,-2 1 0,1 0-27,1 11 0,-2 1-423,-1-12 1,-1 3-1,0 0 1,-2-1 422,-3 3 0,-1-1 0,-1 2 0,1 0 0,0 1 0,-1 1 0,-1-2 0,-3-5 0,-1 1 0,-1-1 0,1 1-676,-1 2 1,1 2-1,-1 0 1,0 0 675,-2 2 0,1 0 0,0 1 0,-1-1 0,2-6 0,0-1 0,1 0 0,-1 1 0,0 0-397,0 2 1,0 1-1,0-1 1,-1 0 0,0 0 396,0-2 0,-2 0 0,1-1 0,-1 1 0,0 0-266,1 2 0,-1 1 0,-1 0 0,1 0 0,-1 0 266,1-1 0,-1-1 0,0 0 0,-1 1 0,1-1 15,0 2 0,0-1 0,0 1 0,-1 0 0,0 3-15,2-5 0,-1 2 0,-1 2 0,0 0 0,1-1 0,0-1 0,1-3-17,0 0 1,1-4-1,0 1 1,1-1-1,-3 3 17,-1 4 0,-1 3 0,0 1 0,-1 0 0,0-3 0,3-4 0,-6 5 0,2-4 0,-2 0 0,4-4 0,-1 1 0,0 0 0,0 0 218,1-3 1,0 1 0,0-2 0,0-1-219,-5 4 0,-1-3 0,1-1 561,3-1 0,-1 0 0,1-2-561,-1-2 0,0-2 0,-1-2 0,-10 6 0,0-3 0,-1-4 0,0-3 0,-3 0 0,-2-3 0,4-4 0,-1-3 0,2 2 0,-3-1 0,2-2 52,4-3 1,2-2-1,-2-1-52,4 0 0,-2-1 0,0-1 0,-1-4 0,1-5 0,0-3 0,0-3 0,0 0 0,3 0 0,-3-2 0,4 0 0,-1-1 0,-1-2-27,4 3 0,-2-1 0,0-1 0,-1-1 0,3 1 0,1 0 27,1 1 0,1 0 0,2 0 0,1 0 0,-2-1 0,1-1 0,-1-1 0,0-1 0,2 1 0,0 1-142,0-1 1,1 1 0,1 0-1,-1-1 142,-2-6 0,-1 0 0,1-1 0,1-2-311,4 6 0,1-1 0,1-1 0,0 0 0,0-1 311,1 0 0,-1 0 0,1 0 0,0-1 0,1-1-148,0 1 1,0-2 0,2-1 0,-1 0-1,2 1 1,1 1 147,1-3 0,2 1 0,1 0 0,0 0 0,1-1 0,-1 4 0,0-1 0,0 0 0,1-1 0,1 0 0,0-2 0,2 6 0,-1-2 0,1 0 0,1-1 0,0 0 0,0 0 0,2 0 0,0 1-52,0 1 0,2 0 0,0 0 0,0 0 1,2 1-1,-1-2 0,2 1 0,-1-1 52,1 0 0,-1-1 0,2-1 0,0 0 0,0 0 0,0 0 0,2 1 0,0 1 0,1 0 0,2-1 0,0 1 0,2 0 0,1 1 0,-1 1 0,2-1 0,-2 2 0,0 0 0,1 0 0,-2 0 0,1 2 0,0-1 0,0 1 0,1 0 0,0-1 0,0 1 0,0 0 0,1-1 0,0 0 0,1 0 0,-1 1 0,0 1 0,1 1 0,2-4 0,1 2 0,0 1 0,1 0 0,-1 0 0,1-1 0,0 0 0,-1-1 0,1-1 0,0 1 0,1 0 0,0 0 0,0 2 0,0 1 0,1 1 0,0 1 0,-1 0 0,1 1 0,1 0 0,-2 0 0,3-2 0,0 1 0,1-1 0,-2 2 0,1 1 0,-1 1 0,1 0 0,-1 1 0,0 2 0,0 0 0,0 0 192,1 1 0,1 0 0,-1 2 0,1-1 1,2 2-193,4-1 0,1 1 0,1 1 0,0 0 0,-1 2 13,-5 1 0,-2 1 0,1 1 1,0 1-1,2-1-13,1 1 0,2-1 0,0 0 0,0 1 0,0 1 0,-4 3 0,3 1 0,-3 2 0,-1 1 0,0 0 203,3 0 1,0 1 0,0 0-1,0 0-203,6 0 0,0 1 0,-1 1 420,1-1 0,0 1 0,-2 3-420,-3 1 0,-1 2 0,0 1 0,1-1 0,-1 2 0,-1 3 0,-4 2 0,-2 1 0,0 1 71,1-1 1,-1 0-1,-1 1-71,-3 2 0,-2 0 0,0 0 1117,9 9 0,-1 1-1117,-2 0 0,-1 1 0,-6 2 0,-2-1 0,2 0 0,-3 2 0,-6 6 0,-2 3 242,-2-15 1,-1 1 0,0 1-243,-2 5 0,-1 2 0,0-1-44,1 0 0,0 0 1,-1 1 43,0 3 0,-1 2 0,-1 0-301,1-1 1,0 1 0,-1 1 300,0-10 0,-1 1 0,0-1 0,-1 2 0,0 0 0,0 1 0,0 0 0,-1 0 0,0-2 0,-1-1 0,0 1 0,-1 2 0,-1 0 0,-1 1 0,-1 1 0,0 1 0,-1 1 0,0-3 0,1 2 0,-2 0 0,1 0 0,-1 0 0,-1-2-377,1-2 1,-1 0 0,-1-1 0,1 0 0,0 0 0,0 1 376,-1 3 0,1 1 0,0 1 0,0-2 0,-1 0 0,0-3 0,-3 3 0,-1-3 0,-1-1 0,2 1-241,0 4 1,0 0 0,0 0 0,0-1 240,-2-2 0,-1 0 0,0-1 0,0 1 0,1 1 0,-1 1 0,0-1 0,-1 0 0,-1 0 0,-1-1 0,0-1 0,-1 1 0,2 0 0,-2 1 0,1-1 0,-1-1 0,-1 1 0,0-1 0,0 0 0,1-2 0,3-3 0,1-2 0,-1 0 0,0 1-41,-1 0 0,-1 0 0,0 0 0,0-1 41,-2 4 0,0-1 0,-1 1 0,5-5 0,0 1 0,-1 0 0,0-1 0,0-1 0,-1 1 0,0-1 0,1-1 122,-3 7 0,0-1 0,0-1-122,-1-1 0,0 1 0,0-3 1069,-2 1 1,0 0-1070,-1 5 0,0-2 0,5-12 0,2 0 1326,-2 5 1,1 0-1327,1-6 0,0-2 0,3-1 0,-1-1 3154,-15 8-3154,10-12 0,-1-1 0,-12 2 1234,10-5 1,0-1-1235,-7-3 0,-9 0 0,9-4 0,11-1 0,1-2 0,1-3 0,0-2 0,-3-2 0,1-2-243,-2-4 1,0-1 242,1 1 0,-1 0 0,2-2-699,2 0 1,1-1-1,0-1 699,-6-6 0,0-2 0,1 0-1131,3 0 1,2-1-1,0-2 1131,4 4 0,1-1 0,0-2 0,0 1-770,1-2 0,1 0 0,1 0 0,1-3 770,1 4 0,1-3 0,1 0 0,0-1 0,1 2-355,1 0 1,1 1 0,1 0 0,0-1-1,0 0 355,1-4 0,-1 0 0,1-1 0,0-1 0,1 2 0,-1 0 0,1 1 0,1 0 0,1 0 0,1 0-186,2 5 0,2 1 0,0 0 0,1-1 0,1 1 1,0 0 185,0-1 0,1 0 0,0 0 0,1 0 0,2 1 0,1 1-97,3 0 1,1 2-1,1 0 1,1 0-1,1 1 1,0-1 96,1 0 0,1 0 0,0 0 0,1 1 0,1 0 0,0 1-21,1 1 0,0 0 0,1 1 1,0 1-1,1 0 0,1 1 21,-1 0 0,1 1 0,1-1 0,-1 2 0,1 1 0,-1 1 0,2 0 0,-2 2 0,1 0 0,1 1 0,-1 0 0,3-2 0,0 0 0,1 1 0,0 1 0,0 2 0,3 2 0,0 4 0,1 0 0,0-1 188,-5 0 1,-1-1-1,2 0 1,0 1-1,2 1-188,1 3 0,1 1 0,2 1 0,-1 0 0,0 1 0,-3 0 68,7-1 0,-4 0 0,0 2 0,2-1-68,-2 1 0,0 0 0,1 0 0,-1 2 0,-4 1 0,5 3 0,-4 2 0,-1 3 393,-2-2 0,-1 2 0,0 2-393,-1 5 0,-1 3 0,-1 0 0,-1 0 0,-2 1 0,0 0 0,-1 0 0,0 1 0,-1 1 583,-3-1 0,-1 1 0,0 0-583,-1 0 0,-1-1 0,0 2 0,-4 1 0,0 1 0,-2 0 0,2 0 0,-1 0 0,-1 0 148,-1 1 1,-1 1-1,-1 0-148,0-1 0,0 1 0,-2-1 0,1 3 0,-1-1 0,-1 1 567,-1 1 1,0-1-1,-1 0-567,-1 5 0,-1-1 0,-1 2-12,1-1 1,0 0 0,-1 1 11,-1 2 0,0 0 0,0-1 0,0-1 0,0-1 0,0 0 0,0 3 0,1-1 0,-2 0 0,-1-4 0,-1-1 0,-1 2 0,-2 1 0,0 3 0,-1 0 0,0-1 0,-2 2 0,-1-2 0,-1 1-180,1-2 0,0 0 0,0 1 0,-1-4 180,-1 4 0,-1-3 0,1 0 0,1-1 0,1-1 0,-2 0-144,0-1 0,-2-1 0,1 0 144,0 2 0,1 1 0,-1-2 0,1-2 0,-2-2 0,1 2 0,-2 1 0,-1 1 0,0-2 0,1 0 0,0-1 0,-2 1 0,0-2 0,-2 2 0,-1 0 0,2-2 0,1-1 0,1-2 0,-1 1 0,-1 1 0,-2 1 0,0 0 0,1-3 0,1-2 0,0-1 0,-2-1 0,-2 4 0,0 1 0,-2-2 0,0-2 0,0-1 0,0-1 87,0 0 1,1-1-1,-1-2-87,-10 4 0,0-3 0,-3-2 0,0-2 0,3-3 0,0 0 415,-1-6 1,-2-1-416,1 1 0,0-2 0,3-2 0,-1-2 0,-3-5 0,0-3 0,5-4 0,1-5 273,8 3 0,1-3 0,1 0-273,2-1 0,1-1 0,-1-1 0,-1-1 0,-1 0 0,1-1 0,2 2 0,2 0 0,-1-1 0,-2-1 0,0 0 0,0-3 0,1 2 0,1-3 0,-1-1 0,2 2 0,-2-2 0,1 1 0,1-3-174,1 3 0,-1-3 0,1 0 1,1 2 173,0-2 0,0 2 0,2-3 0,1 1 0,2-2 0,0-1 0,1 0-548,0 0 0,0 0 1,1 0-1,0-3 548,2 2 0,1-2 0,0 0 0,1-1 0,1-1-337,-1 6 1,2 0 0,0-1 0,1 1 0,-1-1 0,1-1 336,-1-1 0,1-1 0,0-1 0,0 0 0,0 1 0,1-1-224,0-1 1,0 0 0,1-1-1,0 2 1,1-2 0,0 0 223,1 6 0,0 0 0,1-1 0,0 0 0,1 1 0,0-1 0,0 1-113,3-5 1,0 1-1,1 0 1,0 0 0,1 0-1,1 1 113,-1 4 0,0 0 0,2 1 0,-1-1 0,1 1 0,0 0 0,1 1-17,1-4 1,1 1 0,1 0 0,0 0 0,0 1 0,0 1 16,0 1 0,0-1 0,0 2 0,0 0 0,1 1 0,-1 2 101,5-5 1,0 2 0,-1 2 0,1-2-102,2-2 0,0-1 0,1 1 0,-1 3 262,1 3 1,0 4-1,1-1-262,-3 0 0,0-2 0,1 1 0,-2 3 415,1 4 1,-2 2-1,3 0-415,1-2 0,1-1 0,1 2 0,-2 2 0,6 2 0,0 2 704,1-2 0,1-1 0,-2 3-704,0 5 0,-2 3 1149,4 0 0,-1 1-1149,-7 2 0,0 0 0,4 3 0,-1 2 0,-4 5 0,-2 3 0,1 5 0,-1 2 617,1 8 1,-3 3-618,-2 2 0,-1 2 0,-5-11 0,-1 1 0,0 1 140,0 2 0,-1 1 0,-1 0-140,1-2 0,-2 0 0,0 1 0,0 4 0,-1 2 0,-1-1-262,1-2 0,0-2 1,-1 1 261,-2 3 0,0 1 0,0 0 0,-1 0 0,1 0 0,-1 0 0,-1 0 0,0 1 0,-1-1-588,-1 2 1,0 1-1,0 1 588,0 0 0,1 1 0,-2 1-433,-1-4 0,0 0 1,-2 1-1,0-1 433,-1-2 0,0-1 0,-1 0 0,-1 1 0,-1 4 0,-1 1 0,-1-1 0,-1-1 0,-1-3 0,-1-2 0,0 0 0,-1 0 0,-1 1 0,1-1 0,-1 1 0,-1-1 0,0 2 0,-1-1 0,0 0 0,0 1 0,-1-1 0,0 0 0,0 0 0,-1 1 0,1-1 0,0 0 0,0 1 0,0-2-368,-2 3 0,0-2 1,0 1-1,0 0 368,0 0 0,1-1 0,-1 1 0,-2 1 0,4-7 0,0 1 0,-2 2 0,0 0 0,0-1 0,1 0 0,0-2 0,-1 4 0,0-1 0,1 0 0,-1-1 0,0 2 0,1-4 0,0 1 0,-1 1 0,1-2 0,0 0 0,0-1 0,-4 4 0,1-1 0,0-1 0,1-3-51,0-2 0,0-1 0,-1 0 51,-5 5 0,-2 1 0,1-2 165,4-5 0,0-1 0,0-2-165,1-2 0,0-2 0,0-1 822,-5 1 0,-1-1-822,-9 1 0,0-3 0,9-5 0,-1-2 0,-9 3 0,0-1 0,6-4 0,0-2 0,1-1 0,-2-4 0,3-3 0,-2-3 0,1-1 0,6 0 0,1-1 0,-1-4 0,-3-5 0,-1-4 0,-1-1 0,3 0 0,1-3 0,3 1 0,0-3 155,3 1 0,-1-2 0,1-1 1,1 1-156,3 5 0,2 0 0,0 0 0,1 0 0,1-1 0,1 0 0,1-1 0,0 1-123,-1-2 0,0 0 1,1 0-1,1-1 123,3 0 0,0 0 0,2-1 0,0-1 0,1 0 0,0-2 0,1-1 0,0 1 0,1 0-381,0 2 0,0 1 1,1 0-1,1 0 0,-1-2 381,0-5 0,0-2 0,1 0 0,0 0 0,2 2-350,2 3 0,1 1 0,1 0 0,1 1 0,0-2 350,0 4 0,1-1 0,-1-1 0,2 1 0,1 0 0,1 1-100,2-1 1,3 0 0,0 1-1,1 0 1,1 0 0,-1 0 99,1-1 0,0-1 0,0 1 0,2 1 0,-1-1 0,2 1-103,0 1 1,2-1-1,1 1 1,0 0 0,0 1-1,0 1 103,-2 1 0,1 1 0,0 0 0,0 1 0,0 1 0,0 1 58,6-5 1,1 2 0,0 1-1,2 0-58,-5 4 0,1 0 0,1 1 0,-1 1 0,0 3 0,2 0 0,-1 4 0,1 0 0,1 0 0,5-3 0,1 0 0,1 0 0,-1 2 0,1 1 0,-1 2 0,0 0 0,0 3 134,-3 1 1,0 2 0,1 1 0,-1 1-135,0-1 0,0 1 0,0 1 0,-1 0 309,7 1 0,0 1 1,0 1-310,-1 0 0,1 0 0,-2 2 0,-4 3 0,-1 3 0,-1 0 437,1 3 0,0 1 1,-2 3-438,-3 1 0,-2 3 0,0 1 0,0 3 0,1 2 0,-3 0 0,-2-2 0,-1 1 0,-1 1 0,-1 3 0,-1 1 0,-1 1 0,0 1 0,-1 0 0,-1 1 0,-3 1 0,-1 1 0,-1-1 0,1 3 0,0 0 0,-1 0 302,-3-1 1,-2 1 0,0 0-303,0 1 0,-2 1 0,0 2-99,-1-10 1,-1 2 0,0 1 0,0 0 0,-1-2 98,0 5 0,0-1 0,0 0 0,0 2 0,0-3 0,1 1 0,0 1 0,-1 0 0,-2-1 0,-1-3 0,-1-1 0,-1-1 0,-1 2 0,0 1-201,0 2 0,-2 3 0,0 1 1,-1-1-1,0 1 0,0-3 201,-1 0 0,1-1 0,-1-1 0,0 2 0,-1 1 0,0-4 0,0 3 0,-1 2 0,0-1 0,0-1 0,1-1 0,1-4 0,0 3 0,2-4 0,-1 0 0,-1 1-169,-3 3 1,0 1 0,-2 1 0,1 0 0,-1-4 168,2-1 0,0-3 0,-1 0 0,-1 1 0,-2 6 0,-1 0 0,-1 0 0,-1-1-52,2-6 1,0-1-1,-1-1 1,0 0 51,-4 5 0,-1 0 0,-1-3 325,2-4 0,-2-2 1,0-1-326,0-4 0,0-1 0,-1-1 606,1-1 0,0-2 0,0-2-606,-1-1 0,-1-2 0,0 0 0,1-1 0,-1 0 0,1-1 0,-3-1 0,0 0 0,0-1 0,1-1 0,-1-2 0,-2 1 298,1-1 0,-2 0 0,0 1 0,1-2-298,0 1 0,3 0 0,-3-3 0,0 0 0,-2-3 0,1 0 0,-1-2 57,3-2 1,0 0-1,0-2 1,2 0-58,-3-4 0,1-1 0,-2-3-278,4 3 1,-3-3-1,-1-1 1,3-2-1,2 0 278,6-1 0,3 0 0,1-3 0,-1-5 0,0 2 0,-1-6 0,-1-1 0,0-2 0,1-2 0,2 3 0,2 0-305,2 4 1,2 0 0,2 0-1,0 0 1,0-1 0,1-2 304,-1 0 0,1-2 0,-1-2 0,2-1 0,-1 1 0,1-1 0,1 3 0,1 1-189,1-2 0,2 2 1,0 1-1,0 0 0,1 0 1,0-1 188,0-2 0,1-1 0,-1 0 0,2 0 0,-1 0 0,1 1-130,1 0 1,1 1 0,0 0-1,0 0 1,1 1 0,0-1 129,1 1 0,0 0 0,0 1 0,1 0 0,1 0 0,1 0-47,1-1 1,2 0 0,1 0 0,0 1-1,1 0 1,1 0 46,-1 1 0,2 1 0,0 0 0,1 0 0,0 0 0,1 1 0,0 0 0,1 0 0,1 0 0,0 0 0,0 1 0,1 0 0,-1 1 0,0 0 0,1 0 0,0 1 0,0 0 0,1 1 26,-1 1 0,1 0 0,1 0 1,0 1-1,-1 1 0,0 1-26,4-4 0,0 1 0,-1 1 0,2 0 224,-3 4 1,0 0-1,0 0 1,2 1-1,1 0-224,4 1 0,2 1 0,0 1 0,0 0 0,-1 1 0,3-3 0,-3 2 0,2-1 0,0 1 150,0 1 0,1 0 0,1 0 0,-1 2 0,-3 3-150,5 1 0,-2 3 0,-2 2 0,-2 1 0,-1 1 0,0 1 645,0 1 1,0 2-1,-1 0-645,9 1 0,0 0 1326,-4-1 1,0 2-1327,-4 6 0,-3 2 0,-3 1 0,-2 4 0,-1 9 0,-3 4 0,-1 0 0,-1 2 174,-2 6 1,-1 2-175,0-1 0,-1 2 330,-4-8 0,-2 2 1,-1-1-331,0-2 0,0 0 0,-1 2-452,-1 3 1,-1 2-1,0 1 1,-1-2 451,1 5 0,-1-1 0,-1 1 0,0-3 0,-1 2 0,0 0 0,-3-1 0,0-3 0,-3 0 0,0-1 0,-1 0 0,-2-3 0,0 0 0,-2 0 0,-1 0-547,-2 5 1,-3 0 0,-1 0 0,0-2 546,2-4 0,0-2 0,-2 0 0,0-1 0,-3 3 0,-1-1 0,-3 0 0,-1 0-314,2-6 0,-2 0 0,-2 1 0,0-2 0,1 0 1,1-2 313,-2 0 0,1-1 0,0-2 0,-2 2 0,1-2 0,-2 1 0,-1 0 0,-1 0 0,1-2 0,0-2-241,0-2 1,1-2-1,-1-2 1,1 0-1,-1-1 241,-1 1 0,-1-1 0,1 0 0,-2-1 0,1 0 0,1 0 0,0-1 0,-1 0 0,0 0 0,1-1 0,0-1 0,-1 0 0,0-1 0,0-1 0,1-1 0,0 0-24,-5-2 0,0-2 0,0-1 0,0 0 24,2-2 0,-1-1 0,1-2 0,1-1 0,2-4 0,2-1 0,0-2 0,3-1 0,-3-2 0,4-1 0,0-3 0,4 2 0,0-3 0,2 0 0,1-2 0,4-1 0,1-2 0,1-1 0,1 0-29,-2-2 1,1 0 0,1-1 0,1-1 28,4 2 0,0 0 0,0-2 0,3 0 0,0 1 0,2 2 0,1 0 0,2 0 0,-1 0 0,1 0 0,0 0 0,1 0 0,0 0 0,0 0 0,1-1 31,1-2 1,1-1 0,1 0 0,0 1 0,1 0-32,0 3 0,0 1 0,1 0 0,2 0 0,0 0 0,3-3 0,2 0 0,0-1 0,1 1 0,1 1 0,-1 3 0,1 2 0,1-1 0,0 1 0,0 0 0,3-2 0,-1 0 0,2 0 0,-1 0 0,1 2 0,4-6 0,-1 2 0,0 1 0,1 1 0,-4 6 0,0 1 0,0 1 0,1-1 195,1-3 1,2-1 0,-1 0-1,0 3-195,2 2 0,0 2 0,0-2 131,-3 1 0,2-2 0,-1 1 1,0 1-132,4-2 0,0 3 0,-1 1 520,-4 2 0,0 0 0,-1 3-520,12-5 0,-1 2 0,-8 5 0,2 0 0,12 0 0,1 1 0,-12 5 0,-1 0 1332,9 1 0,0 3-1332,-10 2 0,-2 2 0,1 3 0,0 3 0,4 3 0,-2 4 0,-3 4 0,0 5 284,0 2 1,1 3 0,-3 0-285,-1 5 0,-2 2-295,0-4 1,3 4 0,-1 1 0,-4-1 294,-5-4 0,-3-1 0,-1 0 0,1 1 0,3 2 0,1 0 0,-1 2 0,-1 0 0,-1 3 0,-1 2 0,-1 0 0,-2-2 0,0-4 0,-2-2 0,0 1 0,0 2 0,0-4 0,1 2 0,0 0 0,0 0 0,-1 1-436,-1 0 0,0 1 0,-1 0 1,0-1-1,0 1 436,0 5 0,1-1 0,0 0 0,-2 1 0,1-7 0,-1 1 0,0 0 0,0 1 0,-1 0-441,1 1 0,-1 1 0,0 1 1,-1-1-1,0-1 441,0-3 0,-1-1 0,-1 0 0,0 1 0,-1 0 0,1 2 0,-2 2 0,1-1 0,-3 1 0,0 0-194,-2-4 0,-1 0 1,-2 0-1,1 0 0,-1 0 1,2-2 193,-1 7 0,1-1 0,-1-1 0,-1 3-38,-1-5 0,-1 3 1,-1 1-1,0 0 0,1-3 1,3-2 37,1-1 0,2-3 0,1 0 0,-3 1 17,-2 1 1,-2 3 0,-1 0 0,1-1 0,0-2-18,3-1 0,0 0 0,0-1 0,-1 0 146,-4 4 1,-1 1-1,0 0 1,0-1-147,3-5 0,1-1 0,0 1 0,-1-2 522,-5 6 1,0-1 0,1-3-523,-2 0 0,-1-4 1168,-1 5 1,0-4-1169,4-13 0,0-1 0,-10 8 0,-3-1 0,7-7 0,-1-3 762,-1-1 1,-2 0 0,2-2-763,-2-2 0,0-1 0,2 0 0,-2 0 0,2-1 0,-5-2 0,2-3 0,-9-3 0,0-5 0,13 2 0,0-2 0,0-3-88,2-3 1,0-2 0,0-1 0,1-1 87,-1-2 0,1-1 0,0-2 0,1-3 0,4 2 0,0-4 0,0-1 0,1-1 0,0 0 0,2 2 0,0-1 0,1 1 0,1 1 0,1-3 0,0-2-369,0 1 0,1-4 0,1-1 0,-1-2 0,2 1 1,0 1-1,2 3 369,1-2 0,1 2 0,1 1 0,1-1 0,-1-2-328,0 5 0,1 0 0,-1-1 1,1-1-1,-1 0 0,2 0 1,1 1 327,1-5 0,0 0 0,2 0 0,0 0 0,3 0 0,0 1-251,3 2 0,1-1 1,1 2-1,1-1 1,1 0-1,1-1 251,-2 2 0,2-1 0,-1 0 0,1 0 0,1 1 0,1 1 0,1 2-68,2 3 0,1 1 0,0 1 1,2 1-1,-1 0 0,2-1 68,-1 1 0,0-1 0,1 0 0,1 1 0,-1-1 0,2 2 0,-2 0 0,2 0 0,0 1 0,1 1 0,-1 0 0,2 0 0,-1-1 0,0 1 0,0-1 0,1 1 0,0-1 0,1 1 0,0 0 0,0 1 0,4-2 0,2-1 0,0 1 0,1 1 0,-2 0 0,-1 3 0,-1 1 0,-1 1 0,-1 2 0,1 0 0,2 0 0,4-1 0,1-1 0,1 2 0,1 1 0,-3 3 0,-1 2 0,-2 4 0,1 0 0,3-1 0,-1 1 0,2-2 0,2 1 0,0 0 0,-1 0 0,-3 2 0,1 1 0,-3 2 0,0 0 0,4 0 29,-2 0 0,3-1 0,2 0 0,-1 2 0,-1 1 0,-5 1-29,5 5 0,-5 2 0,3 1 181,2-2 1,3 0 0,-1 2 0,-4 2-182,-6 4 0,-4 2 0,1 1 376,3 3 1,1 1 0,-3 2-377,-7-1 0,-2 0 0,-1 2 0,4 4 0,0 1 0,-1 1 0,-2-2 0,-2 0 0,0 1 0,-1 5 0,-1 0 0,-2 0 0,-2-2 0,0 0 0,-2 1 0,-1 3 0,-1 1 0,0 0 203,-1 1 1,0 1 0,-2 2-204,-1-4 0,-2 2 0,0 1 0,0-1-69,1-4 1,-1 0-1,0 0 1,0 3 68,0 0 0,-1 2 0,1 2 0,-1 1 0,-1-2 0,0-3-236,0 2 1,-2-3 0,0 0 0,0 3 235,1-2 0,0 3 0,0 1 0,0 1 0,-1-3 0,-1-5-168,-1 0 1,-3-4-1,1 0 1,-1 1 167,1 2 0,0 2 0,-1 1 0,1-1 0,-2-3 0,0 2 0,-1-4 0,-1 2 0,-1 0 0,1-2 0,-2 2 0,-1 0 0,0 1 0,0-2 0,1-2 0,-1 2 0,0-2 0,1-1 0,-2 1 0,-4 4 0,-2 2 0,0-2 0,0-6 291,0-7 0,0-4 0,-1-1-291,-1-1 0,0 0 0,-1-2 0,-1-2 0,-2 0 0,0-2 0,-2 0 0,0-1 0,0-1 514,1-1 1,-2-1 0,1-1-515,-2 0 0,-1-1 0,0 1 0,1-1 0,-1 1 0,1-1 0,0-1 0,-1 0 0,1 0 577,-3 0 0,0 0 1,0-2-578,2 1 0,1-1 0,-2-1 0,-1 2 0,-2-1 0,0 0 0,0-1 0,3 1 0,0-1 0,-1 0 0,0-1 0,-1-1 0,-1 0 0,0-1 0,2-1 0,-7-2 0,2-1 0,2-3 0,7-3 0,3-1 0,0-3 0,3 1 0,0-1 0,1-4 0,2-2 0,-1-3 0,3-3 0,0-1-130,4-1 1,1-2 0,1-2 0,1 0 0,1 0 129,0 2 0,0 1 0,2 0 0,0-2 0,1-2-274,2 5 0,1-3 0,1 0 1,0-1-1,1-2 0,0 1 0,1 0 274,0 2 0,1-2 0,0 0 0,1 0 0,1 0 0,0 1 0,0 0 0,0 1-228,0-4 0,1 2 0,0 1 0,1-1 1,1 0-1,0-3 228,0 6 0,0-3 0,0-1 0,2 0 0,-1-1 0,1 1 0,1 1 0,0 1 0,1 3-163,4-3 0,0 2 1,1 2-1,1 1 1,1-1-1,0-1 163,0 0 0,1 1 0,1-2 0,0 1 0,0-1 0,1 1 0,0 1 0,0 1 0,0 0 0,1 0 0,0 0 0,0 1 0,0 2 0,-1 1 0,3-3 0,-1 2 0,1 1 0,0 1 0,1-1 42,4-1 0,0 0 0,2 0 0,-1 2 0,-1 2-42,0 3 0,-1 2 0,0 1 0,1-1 117,6-1 1,3-2 0,-1 2 0,0 1-118,-5 3 0,1 0 0,-1 2 0,0 1 241,1 2 1,1 2-1,-1 1 1,0 1-242,5 0 0,-1 2 0,0 1 547,-2 1 0,0 2 0,-1 0-547,10-1 0,-2 4 914,0 10 1,-3 4-915,-5-2 0,-3 4 0,-8 2 0,-2 5 0,-1 0 0,-1-1 0,-1 1 0,-2 2 202,0 5 1,-3 3-1,0 0-202,-1 2 0,0 0 0,-1 2-413,-3-7 0,0 1 0,-1 1 0,-1 2 413,1 1 0,-2 2 0,1 1 0,-1-1 0,0 1-363,0-3 0,0 0 0,-1-1 0,0 2 0,1 0 363,-1-4 0,0 2 0,0 0 0,1 1 0,-2-1 0,1-1 0,0-2-277,-2 2 0,1-2 1,-1-1-1,-1 0 1,1 2 276,-2 5 0,0 0 0,-1 2 0,0-2 0,-1-2 0,-2 0 0,0-2 0,-2 0 0,0 1 0,0-3 0,-1 1 0,-1 0 0,1 0 0,-1-1-56,-2 3 1,-1 0-1,1-1 1,-2-2 55,-1-1 0,1-2 0,-2 0 0,1-2 371,-6 5 0,1-2 0,-2-1-371,1-5 0,-1-3 0,0 0 663,-1-2 0,0-1 0,0-2-663,-4-1 0,-1-2 0,1 0 0,-1 0 0,1-3 0,4-5 0,-1 0 684,-8 4 1,-3 1 0,2-2-685,4-3 0,0-2 0,-6 1 0,-4-1 0,3-2 0,3 1 0,1-1 0,1-2 0,-2 0 0,2 0 0,-2 0 0,0 0 0,-6 1 0,1-2 0,4-6 0,0-3 0,-2-1 0,2-4 0,7-7 0,2-4 0,1 2 0,-1-3 0,3-4-167,5 0 1,2-5-1,2-1 1,0 1 166,1 1 0,1 1 0,1-2 0,1-2-293,3 5 1,-1-1 0,1-1-1,1-1 1,1 0 0,0 1 292,3-5 0,2 1 0,0-1 0,1 1 0,-1-2-316,-1 4 0,0-2 0,0 1 0,-1-1 0,2 0 0,-1 0 316,1-1 0,0 0 0,0-1 0,1 1 0,1 0 0,1 0-212,2 1 0,0 0 0,2 0 0,0 0 0,1 1 0,0 0 212,-1 2 0,0 0 0,1 1 0,1 0 0,0 0 0,3 2 0,2 1 0,2 0 0,2 2 0,0 0 1,-1 1-1,0 1 0,2-6 0,-1 1 0,0 2 0,3 1 122,5-1 1,3 2-1,1 1 1,-2 2-123,2 2 0,0 1 0,2 2 180,-5 3 0,2 2 0,0-1 0,2 3-180,-3 0 0,2 2 0,0 2 0,2 1 0,3 2 0,3 3 0,-1 1 0,-2 0 0,-1-2 0,-2 1 0,2 2 310,-2 2 1,3 2 0,-2 1 0,-3 2-311,-2 2 0,-3 2 0,0 2 0,4 2 0,0 3 0,-1 3 0,1 3 0,-2 2 0,-1 1 0,-4 1 0,-1 0 0,-1 2 0,0 3 0,-2 2 0,-1 1 305,-2-2 0,0 1 0,-2 0-305,-2 2 0,-2 2 0,-1 2 0,-2-9 0,-2 1 0,1 2 0,-1 1 0,-1 0 0,-1-1 0,0 0 0,-1 2 0,-1 0 0,1 0 0,0-1-131,0 0 1,0 1-1,0-1 1,0 1-1,0 0 1,0-1 130,0 2 0,-1 1 0,0-1 0,0 0 0,0-1 0,-1-1 0,-2 7 0,-1-3 0,-1 0 0,1-1 13,0-4 1,0 0-1,-1-2 1,-1 1-14,-2-1 0,-1-1 0,-2 0 0,1-2 38,-4 5 0,-1 0 1,1-2-39,1-5 0,-1 0 0,0-2 572,-10 7 1,0-2-573,7-10 0,-1-3 0,-3 0 0,0-3 1781,3-4 1,-1-1-1782,-4 1 0,-1 0 0,2-3 0,1-1 0,0 0 0,0-1 0,0 0 0,1 0 3301,-13 4-3301,-2-3 0,3-2 0,1-3 0,0 0 0,-5 0 0,11 0 3029,-1-9-3029,11-8 0,3-15 0,4-5-745,6 3 0,1-4 745,0-1 0,2-2-1157,1 4 1,1-3 0,2 0 1156,1 7 0,1 0 0,1 0 0,1 1 0,4-6 0,0 2 0,2-1 0,0 5 0,1-1 0,1 1 0,0 1 0,3-4 0,0 2 0,2-1 0,-3 8 0,1 0 0,0-1 0,0 1 0,4-6 0,0 0 0,2 2-796,3 2 0,1 2 1,-1 1 795,-4 3 0,0 1 0,-1 2-665,8 0 1,1 3 664,-7 3 0,1 0 0,-2 3 392,2 7 0,-1 3-392,10-8 0,-1 2 0,-9 5 0,-3 2 2959,11-1-2959,-13 8 0,-1 5 0,3 15 559,-11-5 0,-1 4 1,0 0-560,-1 4 0,-2 3-249,-3-1 0,-2 4 1,0-2 248,-1-7 0,-1-1 0,0 2 0,0 6 0,-1 2 0,-1-1 0,1-4 0,-2 0 0,0 0 0,-2 0 0,0 0 0,-3-1-342,-1-3 0,-2 0 0,-2-2 342,-2-1 0,-2-1 0,1-3 0,0-1 0,1-3 0,-12 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E6A3-9BCD-7B47-8A9D-6E69674408F3}" type="datetimeFigureOut">
              <a:rPr lang="sv-SE" smtClean="0"/>
              <a:t>2024-02-05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D5882-91F0-A84C-8B48-A7EFDAD5B960}" type="slidenum">
              <a:rPr lang="sv-SE" smtClean="0"/>
              <a:t>‹#›</a:t>
            </a:fld>
            <a:endParaRPr lang="sv-SE"/>
          </a:p>
        </p:txBody>
      </p:sp>
    </p:spTree>
    <p:extLst>
      <p:ext uri="{BB962C8B-B14F-4D97-AF65-F5344CB8AC3E}">
        <p14:creationId xmlns:p14="http://schemas.microsoft.com/office/powerpoint/2010/main" val="4132013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225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a:p>
            <a:endParaRPr lang="sv-SE"/>
          </a:p>
        </p:txBody>
      </p:sp>
      <p:sp>
        <p:nvSpPr>
          <p:cNvPr id="4" name="Platshållare för bildnummer 3"/>
          <p:cNvSpPr>
            <a:spLocks noGrp="1"/>
          </p:cNvSpPr>
          <p:nvPr>
            <p:ph type="sldNum" sz="quarter" idx="5"/>
          </p:nvPr>
        </p:nvSpPr>
        <p:spPr/>
        <p:txBody>
          <a:bodyPr/>
          <a:lstStyle/>
          <a:p>
            <a:fld id="{228D5882-91F0-A84C-8B48-A7EFDAD5B960}" type="slidenum">
              <a:rPr lang="sv-SE" smtClean="0"/>
              <a:t>52</a:t>
            </a:fld>
            <a:endParaRPr lang="sv-SE"/>
          </a:p>
        </p:txBody>
      </p:sp>
    </p:spTree>
    <p:extLst>
      <p:ext uri="{BB962C8B-B14F-4D97-AF65-F5344CB8AC3E}">
        <p14:creationId xmlns:p14="http://schemas.microsoft.com/office/powerpoint/2010/main" val="364106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194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97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535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87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495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657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53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1681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0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17</a:t>
            </a:fld>
            <a:endParaRPr lang="sv-SE"/>
          </a:p>
        </p:txBody>
      </p:sp>
    </p:spTree>
    <p:extLst>
      <p:ext uri="{BB962C8B-B14F-4D97-AF65-F5344CB8AC3E}">
        <p14:creationId xmlns:p14="http://schemas.microsoft.com/office/powerpoint/2010/main" val="2770777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074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529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0076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932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510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589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8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255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865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TROVÄRDIGHET (Vår trovärdighet, expertis och kunnande i det vi säger)</a:t>
            </a:r>
          </a:p>
          <a:p>
            <a:r>
              <a:rPr lang="sv-SE"/>
              <a:t>+ PÅLITLIGHET (Vårt agerande och beteende)</a:t>
            </a:r>
          </a:p>
          <a:p>
            <a:r>
              <a:rPr lang="sv-SE"/>
              <a:t>+ NÄRHET (hur trygg vi känner oss med att anförtro personen något)</a:t>
            </a:r>
          </a:p>
          <a:p>
            <a:r>
              <a:rPr lang="sv-SE"/>
              <a:t>+ FOKUS (fokuserar personen på sig själv eller den andra)</a:t>
            </a:r>
          </a:p>
          <a:p>
            <a:endParaRPr lang="sv-SE"/>
          </a:p>
          <a:p>
            <a:r>
              <a:rPr lang="sv-SE"/>
              <a:t>= Tillit </a:t>
            </a:r>
          </a:p>
        </p:txBody>
      </p:sp>
      <p:sp>
        <p:nvSpPr>
          <p:cNvPr id="4" name="Slide Number Placeholder 3"/>
          <p:cNvSpPr>
            <a:spLocks noGrp="1"/>
          </p:cNvSpPr>
          <p:nvPr>
            <p:ph type="sldNum" sz="quarter" idx="5"/>
          </p:nvPr>
        </p:nvSpPr>
        <p:spPr/>
        <p:txBody>
          <a:bodyPr/>
          <a:lstStyle/>
          <a:p>
            <a:fld id="{CA5D3BF3-D352-46FC-8343-31F56E6730EA}" type="slidenum">
              <a:rPr lang="en-US" smtClean="0"/>
              <a:pPr/>
              <a:t>88</a:t>
            </a:fld>
            <a:endParaRPr lang="en-US"/>
          </a:p>
        </p:txBody>
      </p:sp>
    </p:spTree>
    <p:extLst>
      <p:ext uri="{BB962C8B-B14F-4D97-AF65-F5344CB8AC3E}">
        <p14:creationId xmlns:p14="http://schemas.microsoft.com/office/powerpoint/2010/main" val="291332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92075" y="746125"/>
            <a:ext cx="6613525" cy="3721100"/>
          </a:xfrm>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r>
              <a:rPr lang="sv-SE">
                <a:ea typeface="ＭＳ Ｐゴシック" pitchFamily="34" charset="-128"/>
              </a:rPr>
              <a:t>Detta är ett bra verktyg för att hjälpa till med prioriteringen. Ta to-do listan och boxa in uppgifterna.</a:t>
            </a:r>
          </a:p>
        </p:txBody>
      </p:sp>
    </p:spTree>
    <p:extLst>
      <p:ext uri="{BB962C8B-B14F-4D97-AF65-F5344CB8AC3E}">
        <p14:creationId xmlns:p14="http://schemas.microsoft.com/office/powerpoint/2010/main" val="2166281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90</a:t>
            </a:fld>
            <a:endParaRPr lang="en-US"/>
          </a:p>
        </p:txBody>
      </p:sp>
    </p:spTree>
    <p:extLst>
      <p:ext uri="{BB962C8B-B14F-4D97-AF65-F5344CB8AC3E}">
        <p14:creationId xmlns:p14="http://schemas.microsoft.com/office/powerpoint/2010/main" val="406858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53593" y="9429950"/>
            <a:ext cx="2944085" cy="49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7" tIns="46465" rIns="92927" bIns="46465" anchor="b"/>
          <a:lstStyle>
            <a:lvl1pPr defTabSz="928688" eaLnBrk="0" hangingPunct="0">
              <a:defRPr sz="1400">
                <a:solidFill>
                  <a:schemeClr val="tx1"/>
                </a:solidFill>
                <a:latin typeface="Verdana" pitchFamily="34" charset="0"/>
                <a:ea typeface="MS PGothic" pitchFamily="34" charset="-128"/>
              </a:defRPr>
            </a:lvl1pPr>
            <a:lvl2pPr marL="742950" indent="-285750" defTabSz="928688" eaLnBrk="0" hangingPunct="0">
              <a:defRPr sz="1400">
                <a:solidFill>
                  <a:schemeClr val="tx1"/>
                </a:solidFill>
                <a:latin typeface="Verdana" pitchFamily="34" charset="0"/>
                <a:ea typeface="MS PGothic" pitchFamily="34" charset="-128"/>
              </a:defRPr>
            </a:lvl2pPr>
            <a:lvl3pPr marL="1143000" indent="-228600" defTabSz="928688" eaLnBrk="0" hangingPunct="0">
              <a:defRPr sz="1400">
                <a:solidFill>
                  <a:schemeClr val="tx1"/>
                </a:solidFill>
                <a:latin typeface="Verdana" pitchFamily="34" charset="0"/>
                <a:ea typeface="MS PGothic" pitchFamily="34" charset="-128"/>
              </a:defRPr>
            </a:lvl3pPr>
            <a:lvl4pPr marL="1600200" indent="-228600" defTabSz="928688" eaLnBrk="0" hangingPunct="0">
              <a:defRPr sz="1400">
                <a:solidFill>
                  <a:schemeClr val="tx1"/>
                </a:solidFill>
                <a:latin typeface="Verdana" pitchFamily="34" charset="0"/>
                <a:ea typeface="MS PGothic" pitchFamily="34" charset="-128"/>
              </a:defRPr>
            </a:lvl4pPr>
            <a:lvl5pPr marL="2057400" indent="-228600" defTabSz="928688" eaLnBrk="0" hangingPunct="0">
              <a:defRPr sz="1400">
                <a:solidFill>
                  <a:schemeClr val="tx1"/>
                </a:solidFill>
                <a:latin typeface="Verdana" pitchFamily="34" charset="0"/>
                <a:ea typeface="MS PGothic" pitchFamily="34" charset="-128"/>
              </a:defRPr>
            </a:lvl5pPr>
            <a:lvl6pPr marL="2514600" indent="-228600" defTabSz="928688" eaLnBrk="0" fontAlgn="base" hangingPunct="0">
              <a:spcBef>
                <a:spcPct val="0"/>
              </a:spcBef>
              <a:spcAft>
                <a:spcPct val="0"/>
              </a:spcAft>
              <a:defRPr sz="1400">
                <a:solidFill>
                  <a:schemeClr val="tx1"/>
                </a:solidFill>
                <a:latin typeface="Verdana" pitchFamily="34" charset="0"/>
                <a:ea typeface="MS PGothic" pitchFamily="34" charset="-128"/>
              </a:defRPr>
            </a:lvl6pPr>
            <a:lvl7pPr marL="2971800" indent="-228600" defTabSz="928688" eaLnBrk="0" fontAlgn="base" hangingPunct="0">
              <a:spcBef>
                <a:spcPct val="0"/>
              </a:spcBef>
              <a:spcAft>
                <a:spcPct val="0"/>
              </a:spcAft>
              <a:defRPr sz="1400">
                <a:solidFill>
                  <a:schemeClr val="tx1"/>
                </a:solidFill>
                <a:latin typeface="Verdana" pitchFamily="34" charset="0"/>
                <a:ea typeface="MS PGothic" pitchFamily="34" charset="-128"/>
              </a:defRPr>
            </a:lvl7pPr>
            <a:lvl8pPr marL="3429000" indent="-228600" defTabSz="928688" eaLnBrk="0" fontAlgn="base" hangingPunct="0">
              <a:spcBef>
                <a:spcPct val="0"/>
              </a:spcBef>
              <a:spcAft>
                <a:spcPct val="0"/>
              </a:spcAft>
              <a:defRPr sz="1400">
                <a:solidFill>
                  <a:schemeClr val="tx1"/>
                </a:solidFill>
                <a:latin typeface="Verdana" pitchFamily="34" charset="0"/>
                <a:ea typeface="MS PGothic" pitchFamily="34" charset="-128"/>
              </a:defRPr>
            </a:lvl8pPr>
            <a:lvl9pPr marL="3886200" indent="-228600" defTabSz="928688" eaLnBrk="0" fontAlgn="base" hangingPunct="0">
              <a:spcBef>
                <a:spcPct val="0"/>
              </a:spcBef>
              <a:spcAft>
                <a:spcPct val="0"/>
              </a:spcAft>
              <a:defRPr sz="1400">
                <a:solidFill>
                  <a:schemeClr val="tx1"/>
                </a:solidFill>
                <a:latin typeface="Verdana" pitchFamily="34" charset="0"/>
                <a:ea typeface="MS PGothic" pitchFamily="34" charset="-128"/>
              </a:defRPr>
            </a:lvl9pPr>
          </a:lstStyle>
          <a:p>
            <a:pPr marL="0" marR="0" lvl="0" indent="0" algn="r" defTabSz="928688" rtl="0" eaLnBrk="1" fontAlgn="base" latinLnBrk="0" hangingPunct="1">
              <a:lnSpc>
                <a:spcPct val="100000"/>
              </a:lnSpc>
              <a:spcBef>
                <a:spcPct val="0"/>
              </a:spcBef>
              <a:spcAft>
                <a:spcPct val="0"/>
              </a:spcAft>
              <a:buClrTx/>
              <a:buSzTx/>
              <a:buFontTx/>
              <a:buNone/>
              <a:tabLst/>
              <a:defRPr/>
            </a:pPr>
            <a:fld id="{FB837691-E1BB-48E5-AE58-279B39942FF5}" type="slidenum">
              <a:rPr kumimoji="0" lang="en-AU" altLang="nb-NO" sz="12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mn-cs"/>
              </a:rPr>
              <a:pPr marL="0" marR="0" lvl="0" indent="0" algn="r" defTabSz="928688" rtl="0" eaLnBrk="1" fontAlgn="base" latinLnBrk="0" hangingPunct="1">
                <a:lnSpc>
                  <a:spcPct val="100000"/>
                </a:lnSpc>
                <a:spcBef>
                  <a:spcPct val="0"/>
                </a:spcBef>
                <a:spcAft>
                  <a:spcPct val="0"/>
                </a:spcAft>
                <a:buClrTx/>
                <a:buSzTx/>
                <a:buFontTx/>
                <a:buNone/>
                <a:tabLst/>
                <a:defRPr/>
              </a:pPr>
              <a:t>93</a:t>
            </a:fld>
            <a:endParaRPr kumimoji="0" lang="en-AU" altLang="nb-NO" sz="12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mn-cs"/>
            </a:endParaRPr>
          </a:p>
        </p:txBody>
      </p:sp>
      <p:sp>
        <p:nvSpPr>
          <p:cNvPr id="78851" name="Rectangle 2"/>
          <p:cNvSpPr>
            <a:spLocks noGrp="1" noRot="1" noChangeAspect="1" noChangeArrowheads="1" noTextEdit="1"/>
          </p:cNvSpPr>
          <p:nvPr>
            <p:ph type="sldImg"/>
          </p:nvPr>
        </p:nvSpPr>
        <p:spPr>
          <a:xfrm>
            <a:off x="90488" y="742950"/>
            <a:ext cx="6618287" cy="3724275"/>
          </a:xfrm>
          <a:ln/>
        </p:spPr>
      </p:sp>
      <p:sp>
        <p:nvSpPr>
          <p:cNvPr id="78852" name="Rectangle 3"/>
          <p:cNvSpPr>
            <a:spLocks noGrp="1" noChangeArrowheads="1"/>
          </p:cNvSpPr>
          <p:nvPr>
            <p:ph type="body" idx="1"/>
          </p:nvPr>
        </p:nvSpPr>
        <p:spPr>
          <a:xfrm>
            <a:off x="904784" y="4716597"/>
            <a:ext cx="4988109" cy="44682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27" tIns="46465" rIns="92927" bIns="46465"/>
          <a:lstStyle/>
          <a:p>
            <a:r>
              <a:rPr lang="sv-SE" sz="1200" kern="1200">
                <a:solidFill>
                  <a:schemeClr val="tx1"/>
                </a:solidFill>
                <a:effectLst/>
                <a:latin typeface="+mn-lt"/>
                <a:ea typeface="+mn-ea"/>
                <a:cs typeface="+mn-cs"/>
              </a:rPr>
              <a:t>Vad händer om det finns en obalans mellan roll och person?
Be deltagarna att komma med risker om Ledaridentiteten huvudsakligen ligger i personen.
Diskutera deras exempel, konsekvenser etc.
Exempel:
Svårigheter att ge konstruktiv feedback
Svårigheter att representera och kommunicera företagets beslut
Kommer att ta oppositionen personligen 
Kommer att undvika situationer
</a:t>
            </a:r>
          </a:p>
          <a:p>
            <a:r>
              <a:rPr lang="sv-SE" sz="1200" kern="1200">
                <a:solidFill>
                  <a:schemeClr val="tx1"/>
                </a:solidFill>
                <a:effectLst/>
                <a:latin typeface="+mn-lt"/>
                <a:ea typeface="+mn-ea"/>
                <a:cs typeface="+mn-cs"/>
              </a:rPr>
              <a:t>Be deltagarna att komma med risker om Ledaridentiteten huvudsakligen ligger i rollen.
Diskutera
Exempel:
Svårigheter att släppa jobbet när man är hemma
Kan uppfattas som en robot utan känslor
Att förlora jobbet kan vara en katastrof
</a:t>
            </a:r>
          </a:p>
          <a:p>
            <a:r>
              <a:rPr lang="sv-SE" sz="1200" kern="1200">
                <a:solidFill>
                  <a:schemeClr val="tx1"/>
                </a:solidFill>
                <a:effectLst/>
                <a:latin typeface="+mn-lt"/>
                <a:ea typeface="+mn-ea"/>
                <a:cs typeface="+mn-cs"/>
              </a:rPr>
              <a:t>Genom att förstå rollen (förväntningar, mandat, makt </a:t>
            </a:r>
            <a:r>
              <a:rPr lang="sv-SE" sz="1200" kern="1200" err="1">
                <a:solidFill>
                  <a:schemeClr val="tx1"/>
                </a:solidFill>
                <a:effectLst/>
                <a:latin typeface="+mn-lt"/>
                <a:ea typeface="+mn-ea"/>
                <a:cs typeface="+mn-cs"/>
              </a:rPr>
              <a:t>etc</a:t>
            </a:r>
            <a:r>
              <a:rPr lang="sv-SE" sz="1200" kern="1200">
                <a:solidFill>
                  <a:schemeClr val="tx1"/>
                </a:solidFill>
                <a:effectLst/>
                <a:latin typeface="+mn-lt"/>
                <a:ea typeface="+mn-ea"/>
                <a:cs typeface="+mn-cs"/>
              </a:rPr>
              <a:t>) och vara självmedveten om sina personliga egenskaper (personlighet, kunskap, erfarenhet </a:t>
            </a:r>
            <a:r>
              <a:rPr lang="sv-SE" sz="1200" kern="1200" err="1">
                <a:solidFill>
                  <a:schemeClr val="tx1"/>
                </a:solidFill>
                <a:effectLst/>
                <a:latin typeface="+mn-lt"/>
                <a:ea typeface="+mn-ea"/>
                <a:cs typeface="+mn-cs"/>
              </a:rPr>
              <a:t>etc</a:t>
            </a:r>
            <a:r>
              <a:rPr lang="sv-SE" sz="1200" kern="1200">
                <a:solidFill>
                  <a:schemeClr val="tx1"/>
                </a:solidFill>
                <a:effectLst/>
                <a:latin typeface="+mn-lt"/>
                <a:ea typeface="+mn-ea"/>
                <a:cs typeface="+mn-cs"/>
              </a:rPr>
              <a:t>) kommer chanserna att tillämpa ett integrerat ledarskap som passar situationen att öka och kommer att signalera professionalism.
</a:t>
            </a:r>
            <a:endParaRPr lang="da-DK" altLang="nb-NO"/>
          </a:p>
        </p:txBody>
      </p:sp>
    </p:spTree>
    <p:extLst>
      <p:ext uri="{BB962C8B-B14F-4D97-AF65-F5344CB8AC3E}">
        <p14:creationId xmlns:p14="http://schemas.microsoft.com/office/powerpoint/2010/main" val="2910940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a:p>
        </p:txBody>
      </p:sp>
      <p:sp>
        <p:nvSpPr>
          <p:cNvPr id="4" name="Slide Number Placeholder 3"/>
          <p:cNvSpPr>
            <a:spLocks noGrp="1"/>
          </p:cNvSpPr>
          <p:nvPr>
            <p:ph type="sldNum" sz="quarter" idx="10"/>
          </p:nvPr>
        </p:nvSpPr>
        <p:spPr/>
        <p:txBody>
          <a:bodyPr/>
          <a:lstStyle/>
          <a:p>
            <a:fld id="{3A903090-EF80-4EEB-A2F1-4BD66618DBE8}" type="slidenum">
              <a:rPr lang="sv-SE" smtClean="0"/>
              <a:t>96</a:t>
            </a:fld>
            <a:endParaRPr lang="sv-SE"/>
          </a:p>
        </p:txBody>
      </p:sp>
    </p:spTree>
    <p:extLst>
      <p:ext uri="{BB962C8B-B14F-4D97-AF65-F5344CB8AC3E}">
        <p14:creationId xmlns:p14="http://schemas.microsoft.com/office/powerpoint/2010/main" val="785731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err="1"/>
              <a:t>According</a:t>
            </a:r>
            <a:r>
              <a:rPr lang="fi-FI"/>
              <a:t> to </a:t>
            </a:r>
            <a:r>
              <a:rPr lang="fi-FI" err="1"/>
              <a:t>this</a:t>
            </a:r>
            <a:r>
              <a:rPr lang="fi-FI" baseline="0"/>
              <a:t> </a:t>
            </a:r>
            <a:r>
              <a:rPr lang="fi-FI" baseline="0" err="1"/>
              <a:t>model</a:t>
            </a:r>
            <a:r>
              <a:rPr lang="fi-FI" baseline="0"/>
              <a:t> </a:t>
            </a:r>
            <a:r>
              <a:rPr lang="fi-FI" baseline="0" err="1"/>
              <a:t>there</a:t>
            </a:r>
            <a:r>
              <a:rPr lang="fi-FI" baseline="0"/>
              <a:t> </a:t>
            </a:r>
            <a:r>
              <a:rPr lang="fi-FI" baseline="0" err="1"/>
              <a:t>are</a:t>
            </a:r>
            <a:r>
              <a:rPr lang="fi-FI" baseline="0"/>
              <a:t> </a:t>
            </a:r>
            <a:r>
              <a:rPr lang="fi-FI" baseline="0" err="1"/>
              <a:t>specific</a:t>
            </a:r>
            <a:r>
              <a:rPr lang="fi-FI" baseline="0"/>
              <a:t> </a:t>
            </a:r>
            <a:r>
              <a:rPr lang="fi-FI" baseline="0" err="1"/>
              <a:t>factors</a:t>
            </a:r>
            <a:r>
              <a:rPr lang="fi-FI" baseline="0"/>
              <a:t> </a:t>
            </a:r>
            <a:r>
              <a:rPr lang="fi-FI" baseline="0" err="1"/>
              <a:t>based</a:t>
            </a:r>
            <a:r>
              <a:rPr lang="fi-FI" baseline="0"/>
              <a:t> on </a:t>
            </a:r>
            <a:r>
              <a:rPr lang="fi-FI" baseline="0" err="1"/>
              <a:t>which</a:t>
            </a:r>
            <a:r>
              <a:rPr lang="fi-FI" baseline="0"/>
              <a:t> </a:t>
            </a:r>
            <a:r>
              <a:rPr lang="fi-FI" baseline="0" err="1"/>
              <a:t>you</a:t>
            </a:r>
            <a:r>
              <a:rPr lang="fi-FI" baseline="0"/>
              <a:t> </a:t>
            </a:r>
            <a:r>
              <a:rPr lang="fi-FI" baseline="0" err="1"/>
              <a:t>should</a:t>
            </a:r>
            <a:r>
              <a:rPr lang="fi-FI" baseline="0"/>
              <a:t> </a:t>
            </a:r>
            <a:r>
              <a:rPr lang="fi-FI" baseline="0" err="1"/>
              <a:t>select</a:t>
            </a:r>
            <a:r>
              <a:rPr lang="fi-FI" baseline="0"/>
              <a:t> </a:t>
            </a:r>
            <a:r>
              <a:rPr lang="fi-FI" baseline="0" err="1"/>
              <a:t>your</a:t>
            </a:r>
            <a:r>
              <a:rPr lang="fi-FI" baseline="0"/>
              <a:t> </a:t>
            </a:r>
            <a:r>
              <a:rPr lang="fi-FI" baseline="0" err="1"/>
              <a:t>style</a:t>
            </a:r>
            <a:r>
              <a:rPr lang="fi-FI" baseline="0"/>
              <a:t>…</a:t>
            </a:r>
          </a:p>
          <a:p>
            <a:endParaRPr lang="fi-FI" baseline="0"/>
          </a:p>
          <a:p>
            <a:r>
              <a:rPr lang="fi-FI" baseline="0" err="1"/>
              <a:t>There</a:t>
            </a:r>
            <a:r>
              <a:rPr lang="fi-FI" baseline="0"/>
              <a:t> is </a:t>
            </a:r>
            <a:r>
              <a:rPr lang="fi-FI" baseline="0" err="1"/>
              <a:t>also</a:t>
            </a:r>
            <a:r>
              <a:rPr lang="fi-FI" baseline="0"/>
              <a:t> a </a:t>
            </a:r>
            <a:r>
              <a:rPr lang="fi-FI" baseline="0" err="1"/>
              <a:t>particular</a:t>
            </a:r>
            <a:r>
              <a:rPr lang="fi-FI" baseline="0"/>
              <a:t> </a:t>
            </a:r>
            <a:r>
              <a:rPr lang="fi-FI" baseline="0" err="1"/>
              <a:t>way</a:t>
            </a:r>
            <a:r>
              <a:rPr lang="fi-FI" baseline="0"/>
              <a:t> </a:t>
            </a:r>
            <a:r>
              <a:rPr lang="fi-FI" baseline="0" err="1"/>
              <a:t>we</a:t>
            </a:r>
            <a:r>
              <a:rPr lang="fi-FI" baseline="0"/>
              <a:t> </a:t>
            </a:r>
            <a:r>
              <a:rPr lang="fi-FI" baseline="0" err="1"/>
              <a:t>define</a:t>
            </a:r>
            <a:r>
              <a:rPr lang="fi-FI" baseline="0"/>
              <a:t> </a:t>
            </a:r>
            <a:r>
              <a:rPr lang="fi-FI" baseline="0" err="1"/>
              <a:t>these</a:t>
            </a:r>
            <a:r>
              <a:rPr lang="fi-FI" baseline="0"/>
              <a:t> </a:t>
            </a:r>
            <a:r>
              <a:rPr lang="fi-FI" baseline="0" err="1"/>
              <a:t>styles</a:t>
            </a:r>
            <a:r>
              <a:rPr lang="fi-FI" baseline="0"/>
              <a:t>…</a:t>
            </a:r>
          </a:p>
          <a:p>
            <a:endParaRPr lang="fi-FI" baseline="0"/>
          </a:p>
          <a:p>
            <a:r>
              <a:rPr lang="fi-FI" baseline="0"/>
              <a:t>Here </a:t>
            </a:r>
            <a:r>
              <a:rPr lang="fi-FI" baseline="0" err="1"/>
              <a:t>again</a:t>
            </a:r>
            <a:r>
              <a:rPr lang="fi-FI" baseline="0"/>
              <a:t> – </a:t>
            </a:r>
            <a:r>
              <a:rPr lang="fi-FI" baseline="0" err="1"/>
              <a:t>the</a:t>
            </a:r>
            <a:r>
              <a:rPr lang="fi-FI" baseline="0"/>
              <a:t> main </a:t>
            </a:r>
            <a:r>
              <a:rPr lang="fi-FI" baseline="0" err="1"/>
              <a:t>thing</a:t>
            </a:r>
            <a:r>
              <a:rPr lang="fi-FI" baseline="0"/>
              <a:t> is to </a:t>
            </a:r>
            <a:r>
              <a:rPr lang="fi-FI" baseline="0" err="1"/>
              <a:t>adapt</a:t>
            </a:r>
            <a:r>
              <a:rPr lang="fi-FI" baseline="0"/>
              <a:t> and </a:t>
            </a:r>
            <a:r>
              <a:rPr lang="fi-FI" baseline="0" err="1"/>
              <a:t>flex</a:t>
            </a:r>
            <a:r>
              <a:rPr lang="fi-FI" baseline="0"/>
              <a:t> </a:t>
            </a:r>
            <a:r>
              <a:rPr lang="fi-FI" baseline="0" err="1"/>
              <a:t>your</a:t>
            </a:r>
            <a:r>
              <a:rPr lang="fi-FI" baseline="0"/>
              <a:t> </a:t>
            </a:r>
            <a:r>
              <a:rPr lang="fi-FI" baseline="0" err="1"/>
              <a:t>style</a:t>
            </a:r>
            <a:r>
              <a:rPr lang="fi-FI" baseline="0"/>
              <a:t>. It is </a:t>
            </a:r>
            <a:r>
              <a:rPr lang="fi-FI" baseline="0" err="1"/>
              <a:t>also</a:t>
            </a:r>
            <a:r>
              <a:rPr lang="fi-FI" baseline="0"/>
              <a:t> a </a:t>
            </a:r>
            <a:r>
              <a:rPr lang="fi-FI" baseline="0" err="1"/>
              <a:t>question</a:t>
            </a:r>
            <a:r>
              <a:rPr lang="fi-FI" baseline="0"/>
              <a:t> </a:t>
            </a:r>
            <a:r>
              <a:rPr lang="fi-FI" baseline="0" err="1"/>
              <a:t>about</a:t>
            </a:r>
            <a:r>
              <a:rPr lang="fi-FI" baseline="0"/>
              <a:t> </a:t>
            </a:r>
            <a:r>
              <a:rPr lang="fi-FI" baseline="0" err="1"/>
              <a:t>balancing</a:t>
            </a:r>
            <a:r>
              <a:rPr lang="fi-FI" baseline="0"/>
              <a:t> </a:t>
            </a:r>
            <a:r>
              <a:rPr lang="fi-FI" baseline="0" err="1"/>
              <a:t>between</a:t>
            </a:r>
            <a:r>
              <a:rPr lang="fi-FI" baseline="0"/>
              <a:t> </a:t>
            </a:r>
            <a:r>
              <a:rPr lang="fi-FI" baseline="0" err="1"/>
              <a:t>Leadership</a:t>
            </a:r>
            <a:r>
              <a:rPr lang="fi-FI" baseline="0"/>
              <a:t> and Management – </a:t>
            </a:r>
            <a:r>
              <a:rPr lang="fi-FI" baseline="0" err="1"/>
              <a:t>That</a:t>
            </a:r>
            <a:r>
              <a:rPr lang="fi-FI" baseline="0"/>
              <a:t> is </a:t>
            </a:r>
            <a:r>
              <a:rPr lang="fi-FI" baseline="0" err="1"/>
              <a:t>the</a:t>
            </a:r>
            <a:r>
              <a:rPr lang="fi-FI" baseline="0"/>
              <a:t> </a:t>
            </a:r>
            <a:r>
              <a:rPr lang="fi-FI" baseline="0" err="1"/>
              <a:t>essence</a:t>
            </a:r>
            <a:r>
              <a:rPr lang="fi-FI" baseline="0"/>
              <a:t> of </a:t>
            </a:r>
            <a:r>
              <a:rPr lang="fi-FI" baseline="0" err="1"/>
              <a:t>the</a:t>
            </a:r>
            <a:r>
              <a:rPr lang="fi-FI" baseline="0"/>
              <a:t> </a:t>
            </a:r>
            <a:r>
              <a:rPr lang="fi-FI" baseline="0" err="1"/>
              <a:t>Accountor</a:t>
            </a:r>
            <a:r>
              <a:rPr lang="fi-FI" baseline="0"/>
              <a:t> </a:t>
            </a:r>
            <a:r>
              <a:rPr lang="fi-FI" baseline="0" err="1"/>
              <a:t>Leaderment</a:t>
            </a:r>
            <a:r>
              <a:rPr lang="fi-FI" baseline="0"/>
              <a:t> </a:t>
            </a:r>
            <a:r>
              <a:rPr lang="fi-FI" baseline="0" err="1"/>
              <a:t>philosophy</a:t>
            </a:r>
            <a:endParaRPr lang="fi-FI"/>
          </a:p>
        </p:txBody>
      </p:sp>
      <p:sp>
        <p:nvSpPr>
          <p:cNvPr id="4" name="Slide Number Placeholder 3"/>
          <p:cNvSpPr>
            <a:spLocks noGrp="1"/>
          </p:cNvSpPr>
          <p:nvPr>
            <p:ph type="sldNum" sz="quarter" idx="10"/>
          </p:nvPr>
        </p:nvSpPr>
        <p:spPr/>
        <p:txBody>
          <a:bodyPr/>
          <a:lstStyle/>
          <a:p>
            <a:fld id="{3A903090-EF80-4EEB-A2F1-4BD66618DBE8}" type="slidenum">
              <a:rPr lang="sv-SE" smtClean="0"/>
              <a:t>98</a:t>
            </a:fld>
            <a:endParaRPr lang="sv-SE"/>
          </a:p>
        </p:txBody>
      </p:sp>
    </p:spTree>
    <p:extLst>
      <p:ext uri="{BB962C8B-B14F-4D97-AF65-F5344CB8AC3E}">
        <p14:creationId xmlns:p14="http://schemas.microsoft.com/office/powerpoint/2010/main" val="3894680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a:t>I am </a:t>
            </a:r>
            <a:r>
              <a:rPr lang="fi-FI" err="1"/>
              <a:t>now</a:t>
            </a:r>
            <a:r>
              <a:rPr lang="fi-FI"/>
              <a:t> </a:t>
            </a:r>
            <a:r>
              <a:rPr lang="fi-FI" err="1"/>
              <a:t>goin</a:t>
            </a:r>
            <a:r>
              <a:rPr lang="fi-FI" baseline="0" err="1"/>
              <a:t>g</a:t>
            </a:r>
            <a:r>
              <a:rPr lang="fi-FI" baseline="0"/>
              <a:t> to </a:t>
            </a:r>
            <a:r>
              <a:rPr lang="fi-FI" baseline="0" err="1"/>
              <a:t>introduce</a:t>
            </a:r>
            <a:r>
              <a:rPr lang="fi-FI" baseline="0"/>
              <a:t> </a:t>
            </a:r>
            <a:r>
              <a:rPr lang="fi-FI" baseline="0" err="1"/>
              <a:t>this</a:t>
            </a:r>
            <a:r>
              <a:rPr lang="fi-FI" baseline="0"/>
              <a:t> </a:t>
            </a:r>
            <a:r>
              <a:rPr lang="fi-FI" baseline="0" err="1"/>
              <a:t>model</a:t>
            </a:r>
            <a:r>
              <a:rPr lang="fi-FI" baseline="0"/>
              <a:t> of </a:t>
            </a:r>
            <a:r>
              <a:rPr lang="fi-FI" baseline="0" err="1"/>
              <a:t>different</a:t>
            </a:r>
            <a:r>
              <a:rPr lang="fi-FI" baseline="0"/>
              <a:t> </a:t>
            </a:r>
            <a:r>
              <a:rPr lang="fi-FI" baseline="0" err="1"/>
              <a:t>leaderment</a:t>
            </a:r>
            <a:r>
              <a:rPr lang="fi-FI" baseline="0"/>
              <a:t> </a:t>
            </a:r>
            <a:r>
              <a:rPr lang="fi-FI" baseline="0" err="1"/>
              <a:t>styles</a:t>
            </a:r>
            <a:r>
              <a:rPr lang="fi-FI" baseline="0"/>
              <a:t>. </a:t>
            </a:r>
            <a:r>
              <a:rPr lang="fi-FI" baseline="0" err="1"/>
              <a:t>Based</a:t>
            </a:r>
            <a:r>
              <a:rPr lang="fi-FI" baseline="0"/>
              <a:t> on </a:t>
            </a:r>
            <a:r>
              <a:rPr lang="fi-FI" baseline="0" err="1"/>
              <a:t>research</a:t>
            </a:r>
            <a:r>
              <a:rPr lang="fi-FI" baseline="0"/>
              <a:t> </a:t>
            </a:r>
            <a:r>
              <a:rPr lang="fi-FI" baseline="0" err="1"/>
              <a:t>the</a:t>
            </a:r>
            <a:r>
              <a:rPr lang="fi-FI" baseline="0"/>
              <a:t> </a:t>
            </a:r>
            <a:r>
              <a:rPr lang="fi-FI" baseline="0" err="1"/>
              <a:t>learning</a:t>
            </a:r>
            <a:r>
              <a:rPr lang="fi-FI" baseline="0"/>
              <a:t> </a:t>
            </a:r>
            <a:r>
              <a:rPr lang="fi-FI" baseline="0" err="1"/>
              <a:t>process</a:t>
            </a:r>
            <a:r>
              <a:rPr lang="fi-FI" baseline="0"/>
              <a:t> is </a:t>
            </a:r>
            <a:r>
              <a:rPr lang="fi-FI" baseline="0" err="1"/>
              <a:t>most</a:t>
            </a:r>
            <a:r>
              <a:rPr lang="fi-FI" baseline="0"/>
              <a:t> </a:t>
            </a:r>
            <a:r>
              <a:rPr lang="fi-FI" baseline="0" err="1"/>
              <a:t>efficient</a:t>
            </a:r>
            <a:r>
              <a:rPr lang="fi-FI" baseline="0"/>
              <a:t> </a:t>
            </a:r>
            <a:r>
              <a:rPr lang="fi-FI" baseline="0" err="1"/>
              <a:t>when</a:t>
            </a:r>
            <a:r>
              <a:rPr lang="fi-FI" baseline="0"/>
              <a:t> </a:t>
            </a:r>
            <a:r>
              <a:rPr lang="fi-FI" baseline="0" err="1"/>
              <a:t>you</a:t>
            </a:r>
            <a:endParaRPr lang="fi-FI" baseline="0"/>
          </a:p>
          <a:p>
            <a:pPr marL="171450" indent="-171450">
              <a:buFontTx/>
              <a:buChar char="-"/>
            </a:pPr>
            <a:r>
              <a:rPr lang="fi-FI" baseline="0" err="1"/>
              <a:t>Activate</a:t>
            </a:r>
            <a:r>
              <a:rPr lang="fi-FI" baseline="0"/>
              <a:t> </a:t>
            </a:r>
            <a:r>
              <a:rPr lang="fi-FI" baseline="0" err="1"/>
              <a:t>your</a:t>
            </a:r>
            <a:r>
              <a:rPr lang="fi-FI" baseline="0"/>
              <a:t> </a:t>
            </a:r>
            <a:r>
              <a:rPr lang="fi-FI" baseline="0" err="1"/>
              <a:t>brains</a:t>
            </a:r>
            <a:r>
              <a:rPr lang="fi-FI" baseline="0"/>
              <a:t> to </a:t>
            </a:r>
            <a:r>
              <a:rPr lang="fi-FI" baseline="0" err="1"/>
              <a:t>thing</a:t>
            </a:r>
            <a:r>
              <a:rPr lang="fi-FI" baseline="0"/>
              <a:t> and </a:t>
            </a:r>
            <a:r>
              <a:rPr lang="fi-FI" baseline="0" err="1"/>
              <a:t>process</a:t>
            </a:r>
            <a:r>
              <a:rPr lang="fi-FI" baseline="0"/>
              <a:t> </a:t>
            </a:r>
            <a:r>
              <a:rPr lang="fi-FI" baseline="0" err="1"/>
              <a:t>the</a:t>
            </a:r>
            <a:r>
              <a:rPr lang="fi-FI" baseline="0"/>
              <a:t> </a:t>
            </a:r>
            <a:r>
              <a:rPr lang="fi-FI" baseline="0" err="1"/>
              <a:t>things</a:t>
            </a:r>
            <a:r>
              <a:rPr lang="fi-FI" baseline="0"/>
              <a:t> </a:t>
            </a:r>
            <a:r>
              <a:rPr lang="fi-FI" baseline="0" err="1"/>
              <a:t>you</a:t>
            </a:r>
            <a:r>
              <a:rPr lang="fi-FI" baseline="0"/>
              <a:t> </a:t>
            </a:r>
            <a:r>
              <a:rPr lang="fi-FI" baseline="0" err="1"/>
              <a:t>are</a:t>
            </a:r>
            <a:r>
              <a:rPr lang="fi-FI" baseline="0"/>
              <a:t> </a:t>
            </a:r>
            <a:r>
              <a:rPr lang="fi-FI" baseline="0" err="1"/>
              <a:t>learning</a:t>
            </a:r>
            <a:r>
              <a:rPr lang="fi-FI" baseline="0"/>
              <a:t>. </a:t>
            </a:r>
          </a:p>
          <a:p>
            <a:pPr marL="171450" indent="-171450">
              <a:buFontTx/>
              <a:buChar char="-"/>
            </a:pPr>
            <a:r>
              <a:rPr lang="fi-FI" baseline="0" err="1"/>
              <a:t>Use</a:t>
            </a:r>
            <a:r>
              <a:rPr lang="fi-FI" baseline="0"/>
              <a:t> </a:t>
            </a:r>
            <a:r>
              <a:rPr lang="fi-FI" baseline="0" err="1"/>
              <a:t>your</a:t>
            </a:r>
            <a:r>
              <a:rPr lang="fi-FI" baseline="0"/>
              <a:t> </a:t>
            </a:r>
            <a:r>
              <a:rPr lang="fi-FI" baseline="0" err="1"/>
              <a:t>hands</a:t>
            </a:r>
            <a:r>
              <a:rPr lang="fi-FI" baseline="0"/>
              <a:t>/</a:t>
            </a:r>
            <a:r>
              <a:rPr lang="fi-FI" baseline="0" err="1"/>
              <a:t>body</a:t>
            </a:r>
            <a:r>
              <a:rPr lang="fi-FI" baseline="0"/>
              <a:t> </a:t>
            </a:r>
            <a:r>
              <a:rPr lang="fi-FI" baseline="0" err="1"/>
              <a:t>coordination</a:t>
            </a:r>
            <a:r>
              <a:rPr lang="fi-FI" baseline="0"/>
              <a:t> at </a:t>
            </a:r>
            <a:r>
              <a:rPr lang="fi-FI" baseline="0" err="1"/>
              <a:t>the</a:t>
            </a:r>
            <a:r>
              <a:rPr lang="fi-FI" baseline="0"/>
              <a:t> </a:t>
            </a:r>
            <a:r>
              <a:rPr lang="fi-FI" baseline="0" err="1"/>
              <a:t>same</a:t>
            </a:r>
            <a:r>
              <a:rPr lang="fi-FI" baseline="0"/>
              <a:t> </a:t>
            </a:r>
            <a:r>
              <a:rPr lang="fi-FI" baseline="0" err="1"/>
              <a:t>time</a:t>
            </a:r>
            <a:r>
              <a:rPr lang="fi-FI" baseline="0"/>
              <a:t> – in </a:t>
            </a:r>
            <a:r>
              <a:rPr lang="fi-FI" baseline="0" err="1"/>
              <a:t>this</a:t>
            </a:r>
            <a:r>
              <a:rPr lang="fi-FI" baseline="0"/>
              <a:t> case </a:t>
            </a:r>
            <a:r>
              <a:rPr lang="fi-FI" baseline="0" err="1"/>
              <a:t>draw</a:t>
            </a:r>
            <a:r>
              <a:rPr lang="fi-FI" baseline="0"/>
              <a:t>/</a:t>
            </a:r>
            <a:r>
              <a:rPr lang="fi-FI" baseline="0" err="1"/>
              <a:t>write</a:t>
            </a:r>
            <a:r>
              <a:rPr lang="fi-FI" baseline="0"/>
              <a:t> </a:t>
            </a:r>
            <a:r>
              <a:rPr lang="fi-FI" baseline="0" err="1"/>
              <a:t>by</a:t>
            </a:r>
            <a:r>
              <a:rPr lang="fi-FI" baseline="0"/>
              <a:t> </a:t>
            </a:r>
            <a:r>
              <a:rPr lang="fi-FI" baseline="0" err="1"/>
              <a:t>hand</a:t>
            </a:r>
            <a:endParaRPr lang="fi-FI" baseline="0"/>
          </a:p>
          <a:p>
            <a:pPr marL="171450" indent="-171450">
              <a:buFontTx/>
              <a:buChar char="-"/>
            </a:pPr>
            <a:endParaRPr lang="fi-FI" baseline="0"/>
          </a:p>
          <a:p>
            <a:pPr marL="0" indent="0">
              <a:buFontTx/>
              <a:buNone/>
            </a:pPr>
            <a:r>
              <a:rPr lang="fi-FI" baseline="0"/>
              <a:t>I </a:t>
            </a:r>
            <a:r>
              <a:rPr lang="fi-FI" baseline="0" err="1"/>
              <a:t>challenge</a:t>
            </a:r>
            <a:r>
              <a:rPr lang="fi-FI" baseline="0"/>
              <a:t> </a:t>
            </a:r>
            <a:r>
              <a:rPr lang="fi-FI" baseline="0" err="1"/>
              <a:t>you</a:t>
            </a:r>
            <a:r>
              <a:rPr lang="fi-FI" baseline="0"/>
              <a:t> to </a:t>
            </a:r>
            <a:r>
              <a:rPr lang="fi-FI" baseline="0" err="1"/>
              <a:t>draw</a:t>
            </a:r>
            <a:r>
              <a:rPr lang="fi-FI" baseline="0"/>
              <a:t> </a:t>
            </a:r>
            <a:r>
              <a:rPr lang="fi-FI" baseline="0" err="1"/>
              <a:t>the</a:t>
            </a:r>
            <a:r>
              <a:rPr lang="fi-FI" baseline="0"/>
              <a:t> </a:t>
            </a:r>
            <a:r>
              <a:rPr lang="fi-FI" baseline="0" err="1"/>
              <a:t>picture</a:t>
            </a:r>
            <a:r>
              <a:rPr lang="fi-FI" baseline="0"/>
              <a:t> in </a:t>
            </a:r>
            <a:r>
              <a:rPr lang="fi-FI" baseline="0" err="1"/>
              <a:t>your</a:t>
            </a:r>
            <a:r>
              <a:rPr lang="fi-FI" baseline="0"/>
              <a:t> </a:t>
            </a:r>
            <a:r>
              <a:rPr lang="fi-FI" baseline="0" err="1"/>
              <a:t>notebook</a:t>
            </a:r>
            <a:r>
              <a:rPr lang="fi-FI" baseline="0"/>
              <a:t> as I </a:t>
            </a:r>
            <a:r>
              <a:rPr lang="fi-FI" baseline="0" err="1"/>
              <a:t>explain</a:t>
            </a:r>
            <a:r>
              <a:rPr lang="fi-FI" baseline="0"/>
              <a:t> and </a:t>
            </a:r>
            <a:r>
              <a:rPr lang="fi-FI" baseline="0" err="1"/>
              <a:t>present</a:t>
            </a:r>
            <a:r>
              <a:rPr lang="fi-FI" baseline="0"/>
              <a:t> it </a:t>
            </a:r>
            <a:r>
              <a:rPr lang="fi-FI" baseline="0" err="1"/>
              <a:t>myself</a:t>
            </a:r>
            <a:r>
              <a:rPr lang="fi-FI" baseline="0"/>
              <a:t>. </a:t>
            </a:r>
            <a:r>
              <a:rPr lang="fi-FI" baseline="0" err="1"/>
              <a:t>You</a:t>
            </a:r>
            <a:r>
              <a:rPr lang="fi-FI" baseline="0"/>
              <a:t> </a:t>
            </a:r>
            <a:r>
              <a:rPr lang="fi-FI" baseline="0" err="1"/>
              <a:t>will</a:t>
            </a:r>
            <a:r>
              <a:rPr lang="fi-FI" baseline="0"/>
              <a:t> </a:t>
            </a:r>
            <a:r>
              <a:rPr lang="fi-FI" baseline="0" err="1"/>
              <a:t>also</a:t>
            </a:r>
            <a:r>
              <a:rPr lang="fi-FI" baseline="0"/>
              <a:t> </a:t>
            </a:r>
            <a:r>
              <a:rPr lang="fi-FI" baseline="0" err="1"/>
              <a:t>have</a:t>
            </a:r>
            <a:r>
              <a:rPr lang="fi-FI" baseline="0"/>
              <a:t> </a:t>
            </a:r>
            <a:r>
              <a:rPr lang="fi-FI" baseline="0" err="1"/>
              <a:t>additional</a:t>
            </a:r>
            <a:r>
              <a:rPr lang="fi-FI" baseline="0"/>
              <a:t> </a:t>
            </a:r>
            <a:r>
              <a:rPr lang="fi-FI" baseline="0" err="1"/>
              <a:t>tasks</a:t>
            </a:r>
            <a:r>
              <a:rPr lang="fi-FI" baseline="0"/>
              <a:t> </a:t>
            </a:r>
            <a:r>
              <a:rPr lang="fi-FI" baseline="0" err="1"/>
              <a:t>later</a:t>
            </a:r>
            <a:r>
              <a:rPr lang="fi-FI" baseline="0"/>
              <a:t> </a:t>
            </a:r>
            <a:r>
              <a:rPr lang="fi-FI" baseline="0" err="1"/>
              <a:t>today</a:t>
            </a:r>
            <a:r>
              <a:rPr lang="fi-FI" baseline="0"/>
              <a:t> and </a:t>
            </a:r>
            <a:r>
              <a:rPr lang="fi-FI" baseline="0" err="1"/>
              <a:t>then</a:t>
            </a:r>
            <a:r>
              <a:rPr lang="fi-FI" baseline="0"/>
              <a:t> </a:t>
            </a:r>
            <a:r>
              <a:rPr lang="fi-FI" baseline="0" err="1"/>
              <a:t>you</a:t>
            </a:r>
            <a:r>
              <a:rPr lang="fi-FI" baseline="0"/>
              <a:t> </a:t>
            </a:r>
            <a:r>
              <a:rPr lang="fi-FI" baseline="0" err="1"/>
              <a:t>have</a:t>
            </a:r>
            <a:r>
              <a:rPr lang="fi-FI" baseline="0"/>
              <a:t> to </a:t>
            </a:r>
            <a:r>
              <a:rPr lang="fi-FI" baseline="0" err="1"/>
              <a:t>rely</a:t>
            </a:r>
            <a:r>
              <a:rPr lang="fi-FI" baseline="0"/>
              <a:t> on </a:t>
            </a:r>
            <a:r>
              <a:rPr lang="fi-FI" baseline="0" err="1"/>
              <a:t>you</a:t>
            </a:r>
            <a:r>
              <a:rPr lang="fi-FI" baseline="0"/>
              <a:t> </a:t>
            </a:r>
            <a:r>
              <a:rPr lang="fi-FI" baseline="0" err="1"/>
              <a:t>own</a:t>
            </a:r>
            <a:r>
              <a:rPr lang="fi-FI" baseline="0"/>
              <a:t> </a:t>
            </a:r>
            <a:r>
              <a:rPr lang="fi-FI" baseline="0" err="1"/>
              <a:t>picture</a:t>
            </a:r>
            <a:r>
              <a:rPr lang="fi-FI" baseline="0"/>
              <a:t>!!</a:t>
            </a:r>
          </a:p>
          <a:p>
            <a:pPr marL="0" indent="0">
              <a:buFontTx/>
              <a:buNone/>
            </a:pPr>
            <a:endParaRPr lang="fi-FI" baseline="0"/>
          </a:p>
          <a:p>
            <a:pPr marL="0" indent="0">
              <a:buFontTx/>
              <a:buNone/>
            </a:pPr>
            <a:r>
              <a:rPr lang="fi-FI" baseline="0" err="1"/>
              <a:t>When</a:t>
            </a:r>
            <a:r>
              <a:rPr lang="fi-FI" baseline="0"/>
              <a:t> </a:t>
            </a:r>
            <a:r>
              <a:rPr lang="fi-FI" baseline="0" err="1"/>
              <a:t>you</a:t>
            </a:r>
            <a:r>
              <a:rPr lang="fi-FI" baseline="0"/>
              <a:t> </a:t>
            </a:r>
            <a:r>
              <a:rPr lang="fi-FI" baseline="0" err="1"/>
              <a:t>draw</a:t>
            </a:r>
            <a:r>
              <a:rPr lang="fi-FI" baseline="0"/>
              <a:t> </a:t>
            </a:r>
            <a:r>
              <a:rPr lang="fi-FI" baseline="0" err="1"/>
              <a:t>the</a:t>
            </a:r>
            <a:r>
              <a:rPr lang="fi-FI" baseline="0"/>
              <a:t> </a:t>
            </a:r>
            <a:r>
              <a:rPr lang="fi-FI" baseline="0" err="1"/>
              <a:t>picture</a:t>
            </a:r>
            <a:r>
              <a:rPr lang="fi-FI" baseline="0"/>
              <a:t> </a:t>
            </a:r>
            <a:r>
              <a:rPr lang="fi-FI" baseline="0" err="1"/>
              <a:t>remember</a:t>
            </a:r>
            <a:r>
              <a:rPr lang="fi-FI" baseline="0"/>
              <a:t> to </a:t>
            </a:r>
            <a:r>
              <a:rPr lang="fi-FI" baseline="0" err="1"/>
              <a:t>leave</a:t>
            </a:r>
            <a:r>
              <a:rPr lang="fi-FI" baseline="0"/>
              <a:t> 1/3 of </a:t>
            </a:r>
            <a:r>
              <a:rPr lang="fi-FI" baseline="0" err="1"/>
              <a:t>the</a:t>
            </a:r>
            <a:r>
              <a:rPr lang="fi-FI" baseline="0"/>
              <a:t> </a:t>
            </a:r>
            <a:r>
              <a:rPr lang="fi-FI" baseline="0" err="1"/>
              <a:t>page</a:t>
            </a:r>
            <a:r>
              <a:rPr lang="fi-FI" baseline="0"/>
              <a:t> </a:t>
            </a:r>
            <a:r>
              <a:rPr lang="fi-FI" baseline="0" err="1"/>
              <a:t>below</a:t>
            </a:r>
            <a:r>
              <a:rPr lang="fi-FI" baseline="0"/>
              <a:t> it </a:t>
            </a:r>
            <a:r>
              <a:rPr lang="fi-FI" baseline="0" err="1"/>
              <a:t>empty</a:t>
            </a:r>
            <a:r>
              <a:rPr lang="fi-FI" baseline="0"/>
              <a:t>!</a:t>
            </a:r>
          </a:p>
          <a:p>
            <a:pPr marL="0" indent="0">
              <a:buFontTx/>
              <a:buNone/>
            </a:pPr>
            <a:endParaRPr lang="fi-FI" baseline="0"/>
          </a:p>
          <a:p>
            <a:pPr marL="0" indent="0">
              <a:buFontTx/>
              <a:buNone/>
            </a:pPr>
            <a:r>
              <a:rPr lang="fi-FI" baseline="0"/>
              <a:t>DRAW AND EXPLAIN!</a:t>
            </a:r>
          </a:p>
        </p:txBody>
      </p:sp>
      <p:sp>
        <p:nvSpPr>
          <p:cNvPr id="4" name="Slide Number Placeholder 3"/>
          <p:cNvSpPr>
            <a:spLocks noGrp="1"/>
          </p:cNvSpPr>
          <p:nvPr>
            <p:ph type="sldNum" sz="quarter" idx="10"/>
          </p:nvPr>
        </p:nvSpPr>
        <p:spPr/>
        <p:txBody>
          <a:bodyPr/>
          <a:lstStyle/>
          <a:p>
            <a:fld id="{3A903090-EF80-4EEB-A2F1-4BD66618DBE8}" type="slidenum">
              <a:rPr lang="sv-SE" smtClean="0"/>
              <a:t>100</a:t>
            </a:fld>
            <a:endParaRPr lang="sv-SE"/>
          </a:p>
        </p:txBody>
      </p:sp>
    </p:spTree>
    <p:extLst>
      <p:ext uri="{BB962C8B-B14F-4D97-AF65-F5344CB8AC3E}">
        <p14:creationId xmlns:p14="http://schemas.microsoft.com/office/powerpoint/2010/main" val="3374316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104</a:t>
            </a:fld>
            <a:endParaRPr lang="en-US"/>
          </a:p>
        </p:txBody>
      </p:sp>
    </p:spTree>
    <p:extLst>
      <p:ext uri="{BB962C8B-B14F-4D97-AF65-F5344CB8AC3E}">
        <p14:creationId xmlns:p14="http://schemas.microsoft.com/office/powerpoint/2010/main" val="3325564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105</a:t>
            </a:fld>
            <a:endParaRPr lang="en-US"/>
          </a:p>
        </p:txBody>
      </p:sp>
    </p:spTree>
    <p:extLst>
      <p:ext uri="{BB962C8B-B14F-4D97-AF65-F5344CB8AC3E}">
        <p14:creationId xmlns:p14="http://schemas.microsoft.com/office/powerpoint/2010/main" val="3037169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106</a:t>
            </a:fld>
            <a:endParaRPr lang="en-US"/>
          </a:p>
        </p:txBody>
      </p:sp>
    </p:spTree>
    <p:extLst>
      <p:ext uri="{BB962C8B-B14F-4D97-AF65-F5344CB8AC3E}">
        <p14:creationId xmlns:p14="http://schemas.microsoft.com/office/powerpoint/2010/main" val="3947586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112</a:t>
            </a:fld>
            <a:endParaRPr lang="en-US"/>
          </a:p>
        </p:txBody>
      </p:sp>
    </p:spTree>
    <p:extLst>
      <p:ext uri="{BB962C8B-B14F-4D97-AF65-F5344CB8AC3E}">
        <p14:creationId xmlns:p14="http://schemas.microsoft.com/office/powerpoint/2010/main" val="4212989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0863" y="877888"/>
            <a:ext cx="7818438" cy="4398962"/>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000" b="0">
                <a:latin typeface="+mn-lt"/>
              </a:rPr>
              <a:t>Discuss</a:t>
            </a:r>
            <a:r>
              <a:rPr lang="en-GB" sz="1000" b="0" baseline="0">
                <a:latin typeface="+mn-lt"/>
              </a:rPr>
              <a:t> their coaching role models or heroes. What made them effective, inspirational, developmental?</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b="0" baseline="0">
              <a:latin typeface="+mn-lt"/>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000" b="0" baseline="0">
                <a:latin typeface="+mn-lt"/>
              </a:rPr>
              <a:t>Bring out the quality of the relationship as being such an important factor in the effectiveness of coaching.</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b="0" baseline="0">
              <a:latin typeface="+mn-lt"/>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000" b="0" baseline="0">
                <a:latin typeface="+mn-lt"/>
              </a:rPr>
              <a:t>Re the final bullet - Ask them to</a:t>
            </a:r>
            <a:r>
              <a:rPr lang="en-GB" sz="1000" b="0">
                <a:latin typeface="+mn-lt"/>
              </a:rPr>
              <a:t> articulate 3 key strengths.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b="0">
              <a:latin typeface="+mn-lt"/>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b="0" baseline="0">
              <a:latin typeface="+mn-lt"/>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a:defRPr/>
            </a:pPr>
            <a:fld id="{7742CF96-D3F4-48D7-B900-6DF4C4D64BAA}" type="slidenum">
              <a:rPr lang="en-US" smtClean="0"/>
              <a:pPr>
                <a:defRPr/>
              </a:pPr>
              <a:t>114</a:t>
            </a:fld>
            <a:endParaRPr lang="en-US"/>
          </a:p>
        </p:txBody>
      </p:sp>
    </p:spTree>
    <p:extLst>
      <p:ext uri="{BB962C8B-B14F-4D97-AF65-F5344CB8AC3E}">
        <p14:creationId xmlns:p14="http://schemas.microsoft.com/office/powerpoint/2010/main" val="2086631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34</a:t>
            </a:fld>
            <a:endParaRPr lang="sv-SE"/>
          </a:p>
        </p:txBody>
      </p:sp>
    </p:spTree>
    <p:extLst>
      <p:ext uri="{BB962C8B-B14F-4D97-AF65-F5344CB8AC3E}">
        <p14:creationId xmlns:p14="http://schemas.microsoft.com/office/powerpoint/2010/main" val="354196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2625" lvl="1" indent="-342900"/>
            <a:r>
              <a:rPr lang="sv-SE"/>
              <a:t>När coachar en konsultchef – inför intervjun med kunden, inför uppstart, i karriärutveckling, när medarbetare har utmaningar etc.</a:t>
            </a:r>
          </a:p>
          <a:p>
            <a:pPr marL="682625" lvl="1" indent="-342900"/>
            <a:endParaRPr lang="sv-SE"/>
          </a:p>
          <a:p>
            <a:pPr marL="682625" lvl="1" indent="-342900"/>
            <a:r>
              <a:rPr lang="sv-SE"/>
              <a:t>En fråga: Kan man coacha någon genom att inte ge svar man har?</a:t>
            </a:r>
          </a:p>
          <a:p>
            <a:endParaRPr lang="sv-SE"/>
          </a:p>
        </p:txBody>
      </p:sp>
      <p:sp>
        <p:nvSpPr>
          <p:cNvPr id="4" name="Slide Number Placeholder 3"/>
          <p:cNvSpPr>
            <a:spLocks noGrp="1"/>
          </p:cNvSpPr>
          <p:nvPr>
            <p:ph type="sldNum" sz="quarter" idx="5"/>
          </p:nvPr>
        </p:nvSpPr>
        <p:spPr/>
        <p:txBody>
          <a:bodyPr/>
          <a:lstStyle/>
          <a:p>
            <a:fld id="{B0CD4D5F-8072-4BF8-9956-E0DBD6542F18}" type="slidenum">
              <a:rPr lang="en-GB" smtClean="0"/>
              <a:t>115</a:t>
            </a:fld>
            <a:endParaRPr lang="en-GB"/>
          </a:p>
        </p:txBody>
      </p:sp>
    </p:spTree>
    <p:extLst>
      <p:ext uri="{BB962C8B-B14F-4D97-AF65-F5344CB8AC3E}">
        <p14:creationId xmlns:p14="http://schemas.microsoft.com/office/powerpoint/2010/main" val="4263900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116</a:t>
            </a:fld>
            <a:endParaRPr lang="en-US"/>
          </a:p>
        </p:txBody>
      </p:sp>
    </p:spTree>
    <p:extLst>
      <p:ext uri="{BB962C8B-B14F-4D97-AF65-F5344CB8AC3E}">
        <p14:creationId xmlns:p14="http://schemas.microsoft.com/office/powerpoint/2010/main" val="519806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t>Coach Focus</a:t>
            </a:r>
          </a:p>
          <a:p>
            <a:pPr lvl="1">
              <a:buFont typeface="Arial" panose="020B0604020202020204" pitchFamily="34" charset="0"/>
              <a:buChar char="•"/>
            </a:pPr>
            <a:r>
              <a:rPr lang="en-US" sz="1800"/>
              <a:t>Help the coachee see the benefits of developing this skill and increase willingness to commit to this goal</a:t>
            </a:r>
          </a:p>
          <a:p>
            <a:pPr lvl="1">
              <a:buFont typeface="Arial" panose="020B0604020202020204" pitchFamily="34" charset="0"/>
              <a:buChar char="•"/>
            </a:pPr>
            <a:r>
              <a:rPr lang="en-US" sz="1800"/>
              <a:t>Agree on topics for discussion</a:t>
            </a:r>
          </a:p>
          <a:p>
            <a:pPr lvl="1">
              <a:buFont typeface="Arial" panose="020B0604020202020204" pitchFamily="34" charset="0"/>
              <a:buChar char="•"/>
            </a:pPr>
            <a:r>
              <a:rPr lang="en-US" sz="1800"/>
              <a:t>Agree on objectives for the coaching session</a:t>
            </a:r>
            <a:br>
              <a:rPr lang="en-US" sz="1800"/>
            </a:br>
            <a:endParaRPr lang="en-US" sz="1800"/>
          </a:p>
          <a:p>
            <a:pPr marL="14288" lvl="1" indent="0">
              <a:spcBef>
                <a:spcPts val="0"/>
              </a:spcBef>
              <a:spcAft>
                <a:spcPts val="300"/>
              </a:spcAft>
              <a:buNone/>
            </a:pPr>
            <a:r>
              <a:rPr lang="en-US" sz="2000"/>
              <a:t>Sample Questions:</a:t>
            </a:r>
          </a:p>
          <a:p>
            <a:pPr lvl="1">
              <a:buFont typeface="Arial" panose="020B0604020202020204" pitchFamily="34" charset="0"/>
              <a:buChar char="•"/>
            </a:pPr>
            <a:r>
              <a:rPr lang="en-US" sz="1800"/>
              <a:t>What would you like to achieve?</a:t>
            </a:r>
          </a:p>
          <a:p>
            <a:pPr lvl="1">
              <a:buFont typeface="Arial" panose="020B0604020202020204" pitchFamily="34" charset="0"/>
              <a:buChar char="•"/>
            </a:pPr>
            <a:r>
              <a:rPr lang="en-US" sz="1800"/>
              <a:t>How can we make the most of the time we have?</a:t>
            </a:r>
          </a:p>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117</a:t>
            </a:fld>
            <a:endParaRPr lang="en-US"/>
          </a:p>
        </p:txBody>
      </p:sp>
    </p:spTree>
    <p:extLst>
      <p:ext uri="{BB962C8B-B14F-4D97-AF65-F5344CB8AC3E}">
        <p14:creationId xmlns:p14="http://schemas.microsoft.com/office/powerpoint/2010/main" val="3085644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122</a:t>
            </a:fld>
            <a:endParaRPr lang="en-US"/>
          </a:p>
        </p:txBody>
      </p:sp>
    </p:spTree>
    <p:extLst>
      <p:ext uri="{BB962C8B-B14F-4D97-AF65-F5344CB8AC3E}">
        <p14:creationId xmlns:p14="http://schemas.microsoft.com/office/powerpoint/2010/main" val="3520328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None/>
            </a:pPr>
            <a:r>
              <a:rPr lang="en-US"/>
              <a:t>Coach Focus</a:t>
            </a:r>
          </a:p>
          <a:p>
            <a:pPr lvl="1">
              <a:buFont typeface="Arial" panose="020B0604020202020204" pitchFamily="34" charset="0"/>
              <a:buChar char="•"/>
            </a:pPr>
            <a:r>
              <a:rPr lang="en-US" sz="1800"/>
              <a:t>Support the coachee to get to the “core” issue</a:t>
            </a:r>
          </a:p>
          <a:p>
            <a:pPr lvl="1">
              <a:buFont typeface="Arial" panose="020B0604020202020204" pitchFamily="34" charset="0"/>
              <a:buChar char="•"/>
            </a:pPr>
            <a:r>
              <a:rPr lang="en-US" sz="1800"/>
              <a:t>Help the coachee look at the situation from a different perspective</a:t>
            </a:r>
          </a:p>
          <a:p>
            <a:pPr lvl="1">
              <a:buFont typeface="Arial" panose="020B0604020202020204" pitchFamily="34" charset="0"/>
              <a:buChar char="•"/>
            </a:pPr>
            <a:r>
              <a:rPr lang="en-US" sz="1800"/>
              <a:t>Invite self-assessment</a:t>
            </a:r>
          </a:p>
          <a:p>
            <a:pPr lvl="1">
              <a:buFont typeface="Arial" panose="020B0604020202020204" pitchFamily="34" charset="0"/>
              <a:buChar char="•"/>
            </a:pPr>
            <a:r>
              <a:rPr lang="en-US" sz="1800"/>
              <a:t>Provide feedback</a:t>
            </a:r>
          </a:p>
          <a:p>
            <a:pPr lvl="1">
              <a:buFont typeface="Arial" panose="020B0604020202020204" pitchFamily="34" charset="0"/>
              <a:buChar char="•"/>
            </a:pPr>
            <a:r>
              <a:rPr lang="en-US" sz="1800"/>
              <a:t>What is the reality of the goal – how realistic and attainable is it?</a:t>
            </a:r>
          </a:p>
          <a:p>
            <a:pPr marL="0" indent="0">
              <a:buNone/>
            </a:pPr>
            <a:r>
              <a:rPr lang="en-US"/>
              <a:t>Sample Question:</a:t>
            </a:r>
          </a:p>
          <a:p>
            <a:pPr lvl="1">
              <a:buFont typeface="Arial" panose="020B0604020202020204" pitchFamily="34" charset="0"/>
              <a:buChar char="•"/>
            </a:pPr>
            <a:r>
              <a:rPr lang="en-US" sz="1800"/>
              <a:t>What is happening now?</a:t>
            </a:r>
          </a:p>
          <a:p>
            <a:pPr lvl="1">
              <a:buFont typeface="Arial" panose="020B0604020202020204" pitchFamily="34" charset="0"/>
              <a:buChar char="•"/>
            </a:pPr>
            <a:r>
              <a:rPr lang="en-US" sz="1800"/>
              <a:t>What have you tried so far?</a:t>
            </a:r>
          </a:p>
          <a:p>
            <a:pPr lvl="1">
              <a:buFont typeface="Arial" panose="020B0604020202020204" pitchFamily="34" charset="0"/>
              <a:buChar char="•"/>
            </a:pPr>
            <a:r>
              <a:rPr lang="en-US" sz="1800"/>
              <a:t>What obstacles are you facing?</a:t>
            </a:r>
          </a:p>
          <a:p>
            <a:pPr lvl="1">
              <a:buFont typeface="Arial" panose="020B0604020202020204" pitchFamily="34" charset="0"/>
              <a:buChar char="•"/>
            </a:pPr>
            <a:r>
              <a:rPr lang="en-US" sz="1800"/>
              <a:t>What effect does this have on others?</a:t>
            </a:r>
          </a:p>
          <a:p>
            <a:pPr lvl="1">
              <a:buFont typeface="Arial" panose="020B0604020202020204" pitchFamily="34" charset="0"/>
              <a:buChar char="•"/>
            </a:pPr>
            <a:r>
              <a:rPr lang="en-US" sz="1800"/>
              <a:t>What is the perceptions of others?</a:t>
            </a:r>
          </a:p>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125</a:t>
            </a:fld>
            <a:endParaRPr lang="en-US"/>
          </a:p>
        </p:txBody>
      </p:sp>
    </p:spTree>
    <p:extLst>
      <p:ext uri="{BB962C8B-B14F-4D97-AF65-F5344CB8AC3E}">
        <p14:creationId xmlns:p14="http://schemas.microsoft.com/office/powerpoint/2010/main" val="1901775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80000"/>
              </a:lnSpc>
              <a:buNone/>
            </a:pPr>
            <a:r>
              <a:rPr lang="en-US"/>
              <a:t>Coach Focus</a:t>
            </a:r>
          </a:p>
          <a:p>
            <a:pPr lvl="1">
              <a:lnSpc>
                <a:spcPct val="80000"/>
              </a:lnSpc>
              <a:buFont typeface="Arial" panose="020B0604020202020204" pitchFamily="34" charset="0"/>
              <a:buChar char="•"/>
            </a:pPr>
            <a:r>
              <a:rPr lang="en-US" sz="1800"/>
              <a:t>Explore the options to achieve the goal</a:t>
            </a:r>
          </a:p>
          <a:p>
            <a:pPr lvl="1">
              <a:lnSpc>
                <a:spcPct val="80000"/>
              </a:lnSpc>
              <a:buFont typeface="Arial" panose="020B0604020202020204" pitchFamily="34" charset="0"/>
              <a:buChar char="•"/>
            </a:pPr>
            <a:r>
              <a:rPr lang="en-US" sz="1800"/>
              <a:t>Help the coachee to expand his/her thinking</a:t>
            </a:r>
          </a:p>
          <a:p>
            <a:pPr lvl="1">
              <a:lnSpc>
                <a:spcPct val="80000"/>
              </a:lnSpc>
              <a:buFont typeface="Arial" panose="020B0604020202020204" pitchFamily="34" charset="0"/>
              <a:buChar char="•"/>
            </a:pPr>
            <a:r>
              <a:rPr lang="en-US" sz="1800"/>
              <a:t>Invite suggestions</a:t>
            </a:r>
          </a:p>
          <a:p>
            <a:pPr lvl="1">
              <a:lnSpc>
                <a:spcPct val="80000"/>
              </a:lnSpc>
              <a:buFont typeface="Arial" panose="020B0604020202020204" pitchFamily="34" charset="0"/>
              <a:buChar char="•"/>
            </a:pPr>
            <a:r>
              <a:rPr lang="en-US" sz="1800"/>
              <a:t>Challenge for solutions</a:t>
            </a:r>
          </a:p>
          <a:p>
            <a:pPr lvl="1">
              <a:lnSpc>
                <a:spcPct val="80000"/>
              </a:lnSpc>
              <a:buFont typeface="Arial" panose="020B0604020202020204" pitchFamily="34" charset="0"/>
              <a:buChar char="•"/>
            </a:pPr>
            <a:r>
              <a:rPr lang="en-US" sz="1800"/>
              <a:t>Partner in selecting the option that will best support movement toward the goal</a:t>
            </a:r>
            <a:br>
              <a:rPr lang="en-US" sz="1800"/>
            </a:br>
            <a:endParaRPr lang="en-US" sz="1800"/>
          </a:p>
          <a:p>
            <a:pPr marL="0" indent="0">
              <a:lnSpc>
                <a:spcPct val="80000"/>
              </a:lnSpc>
              <a:buNone/>
            </a:pPr>
            <a:r>
              <a:rPr lang="en-US"/>
              <a:t>Sample Questions</a:t>
            </a:r>
          </a:p>
          <a:p>
            <a:pPr lvl="1">
              <a:lnSpc>
                <a:spcPct val="80000"/>
              </a:lnSpc>
              <a:buFont typeface="Arial" panose="020B0604020202020204" pitchFamily="34" charset="0"/>
              <a:buChar char="•"/>
            </a:pPr>
            <a:r>
              <a:rPr lang="en-US" sz="1800"/>
              <a:t>What can you do to change the situation?</a:t>
            </a:r>
          </a:p>
          <a:p>
            <a:pPr lvl="1">
              <a:lnSpc>
                <a:spcPct val="80000"/>
              </a:lnSpc>
              <a:buFont typeface="Arial" panose="020B0604020202020204" pitchFamily="34" charset="0"/>
              <a:buChar char="•"/>
            </a:pPr>
            <a:r>
              <a:rPr lang="en-US" sz="1800"/>
              <a:t>What are the possible approaches? Pros and cons?</a:t>
            </a:r>
          </a:p>
          <a:p>
            <a:pPr lvl="1">
              <a:lnSpc>
                <a:spcPct val="80000"/>
              </a:lnSpc>
              <a:buFont typeface="Arial" panose="020B0604020202020204" pitchFamily="34" charset="0"/>
              <a:buChar char="•"/>
            </a:pPr>
            <a:r>
              <a:rPr lang="en-US" sz="1800"/>
              <a:t>What past experiences can you draw from?</a:t>
            </a:r>
          </a:p>
          <a:p>
            <a:pPr lvl="1">
              <a:lnSpc>
                <a:spcPct val="80000"/>
              </a:lnSpc>
              <a:buFont typeface="Arial" panose="020B0604020202020204" pitchFamily="34" charset="0"/>
              <a:buChar char="•"/>
            </a:pPr>
            <a:r>
              <a:rPr lang="en-US" sz="1800"/>
              <a:t>Who might be able to help in this?</a:t>
            </a:r>
          </a:p>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126</a:t>
            </a:fld>
            <a:endParaRPr lang="en-US"/>
          </a:p>
        </p:txBody>
      </p:sp>
    </p:spTree>
    <p:extLst>
      <p:ext uri="{BB962C8B-B14F-4D97-AF65-F5344CB8AC3E}">
        <p14:creationId xmlns:p14="http://schemas.microsoft.com/office/powerpoint/2010/main" val="3043276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80000"/>
              </a:lnSpc>
              <a:buNone/>
            </a:pPr>
            <a:r>
              <a:rPr lang="en-US"/>
              <a:t>Coach Focus</a:t>
            </a:r>
          </a:p>
          <a:p>
            <a:pPr lvl="1">
              <a:lnSpc>
                <a:spcPct val="80000"/>
              </a:lnSpc>
              <a:buFont typeface="Arial" panose="020B0604020202020204" pitchFamily="34" charset="0"/>
              <a:buChar char="•"/>
            </a:pPr>
            <a:r>
              <a:rPr lang="en-US" sz="1800"/>
              <a:t>Determine person’s willingness to pursue the goal</a:t>
            </a:r>
          </a:p>
          <a:p>
            <a:pPr lvl="1">
              <a:lnSpc>
                <a:spcPct val="80000"/>
              </a:lnSpc>
              <a:buFont typeface="Arial" panose="020B0604020202020204" pitchFamily="34" charset="0"/>
              <a:buChar char="•"/>
            </a:pPr>
            <a:r>
              <a:rPr lang="en-US" sz="1800"/>
              <a:t>Guide towards clear and specific next steps</a:t>
            </a:r>
          </a:p>
          <a:p>
            <a:pPr lvl="1">
              <a:lnSpc>
                <a:spcPct val="80000"/>
              </a:lnSpc>
              <a:buFont typeface="Arial" panose="020B0604020202020204" pitchFamily="34" charset="0"/>
              <a:buChar char="•"/>
            </a:pPr>
            <a:r>
              <a:rPr lang="en-US" sz="1800"/>
              <a:t>Work to increase the level of commitment</a:t>
            </a:r>
          </a:p>
          <a:p>
            <a:pPr lvl="1">
              <a:lnSpc>
                <a:spcPct val="80000"/>
              </a:lnSpc>
              <a:buFont typeface="Arial" panose="020B0604020202020204" pitchFamily="34" charset="0"/>
              <a:buChar char="•"/>
            </a:pPr>
            <a:r>
              <a:rPr lang="en-US" sz="1800"/>
              <a:t>Identify obstacles</a:t>
            </a:r>
          </a:p>
          <a:p>
            <a:pPr lvl="1">
              <a:lnSpc>
                <a:spcPct val="80000"/>
              </a:lnSpc>
              <a:buFont typeface="Arial" panose="020B0604020202020204" pitchFamily="34" charset="0"/>
              <a:buChar char="•"/>
            </a:pPr>
            <a:r>
              <a:rPr lang="en-US" sz="1800"/>
              <a:t>Plans and actions detailed</a:t>
            </a:r>
          </a:p>
          <a:p>
            <a:pPr marL="179387" lvl="1" indent="0">
              <a:lnSpc>
                <a:spcPct val="80000"/>
              </a:lnSpc>
              <a:buNone/>
            </a:pPr>
            <a:endParaRPr lang="en-US" sz="1800"/>
          </a:p>
          <a:p>
            <a:pPr marL="0" indent="0">
              <a:lnSpc>
                <a:spcPct val="80000"/>
              </a:lnSpc>
              <a:buNone/>
            </a:pPr>
            <a:r>
              <a:rPr lang="en-US"/>
              <a:t>Sample Questions:</a:t>
            </a:r>
          </a:p>
          <a:p>
            <a:pPr lvl="1">
              <a:lnSpc>
                <a:spcPct val="80000"/>
              </a:lnSpc>
              <a:buFont typeface="Arial" panose="020B0604020202020204" pitchFamily="34" charset="0"/>
              <a:buChar char="•"/>
            </a:pPr>
            <a:r>
              <a:rPr lang="en-US" sz="1800"/>
              <a:t>What actions are you going to take?</a:t>
            </a:r>
          </a:p>
          <a:p>
            <a:pPr lvl="1">
              <a:lnSpc>
                <a:spcPct val="80000"/>
              </a:lnSpc>
              <a:buFont typeface="Arial" panose="020B0604020202020204" pitchFamily="34" charset="0"/>
              <a:buChar char="•"/>
            </a:pPr>
            <a:r>
              <a:rPr lang="en-US" sz="1800"/>
              <a:t>When will you take these actions? Timelines?</a:t>
            </a:r>
          </a:p>
          <a:p>
            <a:pPr lvl="1">
              <a:lnSpc>
                <a:spcPct val="80000"/>
              </a:lnSpc>
              <a:buFont typeface="Arial" panose="020B0604020202020204" pitchFamily="34" charset="0"/>
              <a:buChar char="•"/>
            </a:pPr>
            <a:r>
              <a:rPr lang="en-US" sz="1800"/>
              <a:t>What might be possible obstacles?</a:t>
            </a:r>
          </a:p>
          <a:p>
            <a:pPr lvl="1">
              <a:lnSpc>
                <a:spcPct val="80000"/>
              </a:lnSpc>
              <a:buFont typeface="Arial" panose="020B0604020202020204" pitchFamily="34" charset="0"/>
              <a:buChar char="•"/>
            </a:pPr>
            <a:r>
              <a:rPr lang="en-US" sz="1800"/>
              <a:t>What support do you need and from whom?</a:t>
            </a:r>
          </a:p>
          <a:p>
            <a:pPr lvl="1">
              <a:lnSpc>
                <a:spcPct val="80000"/>
              </a:lnSpc>
              <a:buFont typeface="Arial" panose="020B0604020202020204" pitchFamily="34" charset="0"/>
              <a:buChar char="•"/>
            </a:pPr>
            <a:r>
              <a:rPr lang="en-US" sz="1800"/>
              <a:t>What would help increase your confidence?</a:t>
            </a:r>
          </a:p>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127</a:t>
            </a:fld>
            <a:endParaRPr lang="en-US"/>
          </a:p>
        </p:txBody>
      </p:sp>
    </p:spTree>
    <p:extLst>
      <p:ext uri="{BB962C8B-B14F-4D97-AF65-F5344CB8AC3E}">
        <p14:creationId xmlns:p14="http://schemas.microsoft.com/office/powerpoint/2010/main" val="4238896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15 min/var med 5 min feedback från observatör</a:t>
            </a:r>
          </a:p>
        </p:txBody>
      </p:sp>
      <p:sp>
        <p:nvSpPr>
          <p:cNvPr id="4" name="Slide Number Placeholder 3"/>
          <p:cNvSpPr>
            <a:spLocks noGrp="1"/>
          </p:cNvSpPr>
          <p:nvPr>
            <p:ph type="sldNum" sz="quarter" idx="5"/>
          </p:nvPr>
        </p:nvSpPr>
        <p:spPr/>
        <p:txBody>
          <a:bodyPr/>
          <a:lstStyle/>
          <a:p>
            <a:fld id="{CA5D3BF3-D352-46FC-8343-31F56E6730EA}" type="slidenum">
              <a:rPr lang="en-US" smtClean="0"/>
              <a:pPr/>
              <a:t>129</a:t>
            </a:fld>
            <a:endParaRPr lang="en-US"/>
          </a:p>
        </p:txBody>
      </p:sp>
    </p:spTree>
    <p:extLst>
      <p:ext uri="{BB962C8B-B14F-4D97-AF65-F5344CB8AC3E}">
        <p14:creationId xmlns:p14="http://schemas.microsoft.com/office/powerpoint/2010/main" val="647037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131</a:t>
            </a:fld>
            <a:endParaRPr lang="sv-SE"/>
          </a:p>
        </p:txBody>
      </p:sp>
    </p:spTree>
    <p:extLst>
      <p:ext uri="{BB962C8B-B14F-4D97-AF65-F5344CB8AC3E}">
        <p14:creationId xmlns:p14="http://schemas.microsoft.com/office/powerpoint/2010/main" val="2291273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228D5882-91F0-A84C-8B48-A7EFDAD5B960}" type="slidenum">
              <a:rPr lang="sv-SE" smtClean="0"/>
              <a:t>141</a:t>
            </a:fld>
            <a:endParaRPr lang="sv-SE"/>
          </a:p>
        </p:txBody>
      </p:sp>
    </p:spTree>
    <p:extLst>
      <p:ext uri="{BB962C8B-B14F-4D97-AF65-F5344CB8AC3E}">
        <p14:creationId xmlns:p14="http://schemas.microsoft.com/office/powerpoint/2010/main" val="51688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CD4D5F-8072-4BF8-9956-E0DBD6542F18}"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87103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144</a:t>
            </a:fld>
            <a:endParaRPr lang="sv-SE"/>
          </a:p>
        </p:txBody>
      </p:sp>
    </p:spTree>
    <p:extLst>
      <p:ext uri="{BB962C8B-B14F-4D97-AF65-F5344CB8AC3E}">
        <p14:creationId xmlns:p14="http://schemas.microsoft.com/office/powerpoint/2010/main" val="2573217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147</a:t>
            </a:fld>
            <a:endParaRPr lang="en-US"/>
          </a:p>
        </p:txBody>
      </p:sp>
    </p:spTree>
    <p:extLst>
      <p:ext uri="{BB962C8B-B14F-4D97-AF65-F5344CB8AC3E}">
        <p14:creationId xmlns:p14="http://schemas.microsoft.com/office/powerpoint/2010/main" val="176764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r>
              <a:rPr lang="sv-SE"/>
              <a:t>Inre lyssnande (Nivå 1)</a:t>
            </a:r>
            <a:br>
              <a:rPr lang="sv-SE"/>
            </a:br>
            <a:r>
              <a:rPr lang="sv-SE" sz="1200"/>
              <a:t>Vi lyssnar med utgångspunkt från oss själva</a:t>
            </a:r>
            <a:br>
              <a:rPr lang="sv-SE" sz="1200"/>
            </a:br>
            <a:r>
              <a:rPr lang="sv-SE" sz="1200"/>
              <a:t>Vi väntar ivrigt på en paus där vi kan skjuta in en egen erfarenhet</a:t>
            </a:r>
            <a:br>
              <a:rPr lang="sv-SE" sz="1200"/>
            </a:br>
            <a:r>
              <a:rPr lang="sv-SE" sz="1200"/>
              <a:t>Vi värderar det som sägs</a:t>
            </a:r>
            <a:br>
              <a:rPr lang="sv-SE" sz="1200"/>
            </a:br>
            <a:r>
              <a:rPr lang="sv-SE" sz="1200"/>
              <a:t>Vi tenderar att ge råd utifrån våra egna erfarenheter</a:t>
            </a:r>
          </a:p>
          <a:p>
            <a:pPr eaLnBrk="1" hangingPunct="1"/>
            <a:endParaRPr lang="sv-SE" sz="1200"/>
          </a:p>
          <a:p>
            <a:pPr eaLnBrk="1" hangingPunct="1"/>
            <a:r>
              <a:rPr lang="sv-SE"/>
              <a:t>Fokuserat lyssnande (Nivå 2)</a:t>
            </a:r>
            <a:br>
              <a:rPr lang="sv-SE"/>
            </a:br>
            <a:r>
              <a:rPr lang="sv-SE" sz="1200"/>
              <a:t>Vi är fördomsfria i vårt lyssnande</a:t>
            </a:r>
            <a:br>
              <a:rPr lang="sv-SE" sz="1200"/>
            </a:br>
            <a:r>
              <a:rPr lang="sv-SE" sz="1200"/>
              <a:t>Vi är nyfikna på den andre personens vägnar</a:t>
            </a:r>
            <a:br>
              <a:rPr lang="sv-SE" sz="1200"/>
            </a:br>
            <a:r>
              <a:rPr lang="sv-SE" sz="1200"/>
              <a:t>Vi fokuserar på den som pratar/berättar</a:t>
            </a:r>
            <a:br>
              <a:rPr lang="sv-SE" sz="1200"/>
            </a:br>
            <a:r>
              <a:rPr lang="sv-SE" sz="1200"/>
              <a:t>Vi lyssnar utan att värdera och ”leta i våra egna arkivskåp”</a:t>
            </a:r>
          </a:p>
          <a:p>
            <a:pPr eaLnBrk="1" hangingPunct="1"/>
            <a:r>
              <a:rPr lang="sv-SE" sz="1200"/>
              <a:t>Vi noterar om det nämns känslor</a:t>
            </a:r>
          </a:p>
          <a:p>
            <a:pPr eaLnBrk="1" hangingPunct="1"/>
            <a:endParaRPr lang="sv-SE" sz="1200"/>
          </a:p>
          <a:p>
            <a:pPr eaLnBrk="1" hangingPunct="1"/>
            <a:r>
              <a:rPr lang="sv-SE"/>
              <a:t>Globalt lyssnande (Nivå 3)</a:t>
            </a:r>
            <a:br>
              <a:rPr lang="sv-SE"/>
            </a:br>
            <a:r>
              <a:rPr lang="sv-SE" sz="1200"/>
              <a:t>Vi lyssnar mer än till bara orden – vilka känslor finns mellan raderna</a:t>
            </a:r>
            <a:br>
              <a:rPr lang="sv-SE" sz="1200"/>
            </a:br>
            <a:r>
              <a:rPr lang="sv-SE" sz="1200"/>
              <a:t>Vi kopplar in alla sinnen, inklusive det sjätte…</a:t>
            </a:r>
            <a:br>
              <a:rPr lang="sv-SE" sz="1200"/>
            </a:br>
            <a:r>
              <a:rPr lang="sv-SE" sz="1200"/>
              <a:t>Vi förmedlar det vi förnimmer</a:t>
            </a:r>
            <a:br>
              <a:rPr lang="sv-SE" sz="1200"/>
            </a:br>
            <a:r>
              <a:rPr lang="sv-SE" sz="1200"/>
              <a:t>Vi lyssnar till det som inte uttalas – vi slår på radarn</a:t>
            </a:r>
          </a:p>
          <a:p>
            <a:pPr eaLnBrk="1" hangingPunct="1"/>
            <a:endParaRPr lang="sv-SE"/>
          </a:p>
          <a:p>
            <a:r>
              <a:rPr lang="sv-SE"/>
              <a:t>I nivå 3 använder du även din magkänsla och intuition. Sändarens kroppspråk, intensitet och talhastighet ger dig viktiga ledtrådar.</a:t>
            </a:r>
          </a:p>
        </p:txBody>
      </p:sp>
      <p:sp>
        <p:nvSpPr>
          <p:cNvPr id="4" name="Slide Number Placeholder 3"/>
          <p:cNvSpPr>
            <a:spLocks noGrp="1"/>
          </p:cNvSpPr>
          <p:nvPr>
            <p:ph type="sldNum" sz="quarter" idx="5"/>
          </p:nvPr>
        </p:nvSpPr>
        <p:spPr/>
        <p:txBody>
          <a:bodyPr/>
          <a:lstStyle/>
          <a:p>
            <a:fld id="{C5E1F838-6F09-4027-92A3-F669246D1068}" type="slidenum">
              <a:rPr lang="en-US" smtClean="0"/>
              <a:pPr/>
              <a:t>46</a:t>
            </a:fld>
            <a:endParaRPr lang="en-US"/>
          </a:p>
        </p:txBody>
      </p:sp>
    </p:spTree>
    <p:extLst>
      <p:ext uri="{BB962C8B-B14F-4D97-AF65-F5344CB8AC3E}">
        <p14:creationId xmlns:p14="http://schemas.microsoft.com/office/powerpoint/2010/main" val="1769200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52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47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836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59A849D-B75F-91C3-BCE2-A3C3BD0A517C}"/>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7AB65A61-27D2-2405-2D7D-D9776EEDD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12494145-6919-0A49-6F52-68C45C6B256A}"/>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5" name="Platshållare för sidfot 4">
            <a:extLst>
              <a:ext uri="{FF2B5EF4-FFF2-40B4-BE49-F238E27FC236}">
                <a16:creationId xmlns:a16="http://schemas.microsoft.com/office/drawing/2014/main" id="{2FC71847-6656-60A0-B928-44FAEA4862C1}"/>
              </a:ext>
            </a:extLst>
          </p:cNvPr>
          <p:cNvSpPr>
            <a:spLocks noGrp="1"/>
          </p:cNvSpPr>
          <p:nvPr>
            <p:ph type="ftr" sz="quarter" idx="11"/>
          </p:nvPr>
        </p:nvSpPr>
        <p:spPr/>
        <p:txBody>
          <a:bodyPr/>
          <a:lstStyle/>
          <a:p>
            <a:r>
              <a:rPr lang="en-US"/>
              <a:t>Sample Footer Text</a:t>
            </a:r>
          </a:p>
        </p:txBody>
      </p:sp>
      <p:sp>
        <p:nvSpPr>
          <p:cNvPr id="6" name="Platshållare för bildnummer 5">
            <a:extLst>
              <a:ext uri="{FF2B5EF4-FFF2-40B4-BE49-F238E27FC236}">
                <a16:creationId xmlns:a16="http://schemas.microsoft.com/office/drawing/2014/main" id="{C446AF31-5AF3-2811-5333-93B4C4393C78}"/>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47378975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0F324C2-DFE4-B5DF-C54D-60B0F7F270B5}"/>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9842C8AD-1556-382C-B363-AF72D8DAF68A}"/>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2A2E553E-500C-1E66-D6D4-E47BBC636084}"/>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5" name="Platshållare för sidfot 4">
            <a:extLst>
              <a:ext uri="{FF2B5EF4-FFF2-40B4-BE49-F238E27FC236}">
                <a16:creationId xmlns:a16="http://schemas.microsoft.com/office/drawing/2014/main" id="{19241299-5FB2-17D2-6B24-2CB86A84E408}"/>
              </a:ext>
            </a:extLst>
          </p:cNvPr>
          <p:cNvSpPr>
            <a:spLocks noGrp="1"/>
          </p:cNvSpPr>
          <p:nvPr>
            <p:ph type="ftr" sz="quarter" idx="11"/>
          </p:nvPr>
        </p:nvSpPr>
        <p:spPr/>
        <p:txBody>
          <a:bodyPr/>
          <a:lstStyle/>
          <a:p>
            <a:r>
              <a:rPr lang="en-US"/>
              <a:t>Sample Footer Text</a:t>
            </a:r>
          </a:p>
        </p:txBody>
      </p:sp>
      <p:sp>
        <p:nvSpPr>
          <p:cNvPr id="6" name="Platshållare för bildnummer 5">
            <a:extLst>
              <a:ext uri="{FF2B5EF4-FFF2-40B4-BE49-F238E27FC236}">
                <a16:creationId xmlns:a16="http://schemas.microsoft.com/office/drawing/2014/main" id="{CB0CB3C6-4F6F-E3CF-E938-DC80683EF5C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1133676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5306E032-2C14-9A98-650E-8983F7C8194C}"/>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69F4F5FE-A83D-E996-3CC4-B9EE2418D10C}"/>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25EC36A1-6FE2-DEA5-EAE1-631451D6223A}"/>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5" name="Platshållare för sidfot 4">
            <a:extLst>
              <a:ext uri="{FF2B5EF4-FFF2-40B4-BE49-F238E27FC236}">
                <a16:creationId xmlns:a16="http://schemas.microsoft.com/office/drawing/2014/main" id="{0E908B2C-EE5A-44F8-1241-7F14C562B7A2}"/>
              </a:ext>
            </a:extLst>
          </p:cNvPr>
          <p:cNvSpPr>
            <a:spLocks noGrp="1"/>
          </p:cNvSpPr>
          <p:nvPr>
            <p:ph type="ftr" sz="quarter" idx="11"/>
          </p:nvPr>
        </p:nvSpPr>
        <p:spPr/>
        <p:txBody>
          <a:bodyPr/>
          <a:lstStyle/>
          <a:p>
            <a:r>
              <a:rPr lang="en-US"/>
              <a:t>Sample Footer Text</a:t>
            </a:r>
          </a:p>
        </p:txBody>
      </p:sp>
      <p:sp>
        <p:nvSpPr>
          <p:cNvPr id="6" name="Platshållare för bildnummer 5">
            <a:extLst>
              <a:ext uri="{FF2B5EF4-FFF2-40B4-BE49-F238E27FC236}">
                <a16:creationId xmlns:a16="http://schemas.microsoft.com/office/drawing/2014/main" id="{8EB5C396-E9E3-095F-6E8B-2B6A28DFD216}"/>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9618395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7AA2-AE70-4763-B0DC-4966B08E456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67B0037-19AF-4121-8852-EB29F71BE2FC}"/>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a:p>
        </p:txBody>
      </p:sp>
      <p:sp>
        <p:nvSpPr>
          <p:cNvPr id="4" name="Footer Placeholder 3">
            <a:extLst>
              <a:ext uri="{FF2B5EF4-FFF2-40B4-BE49-F238E27FC236}">
                <a16:creationId xmlns:a16="http://schemas.microsoft.com/office/drawing/2014/main" id="{CB0E5B40-3B18-427C-B257-AA2C6CA3F3BF}"/>
              </a:ext>
            </a:extLst>
          </p:cNvPr>
          <p:cNvSpPr>
            <a:spLocks noGrp="1"/>
          </p:cNvSpPr>
          <p:nvPr>
            <p:ph type="ftr" sz="quarter" idx="11"/>
          </p:nvPr>
        </p:nvSpPr>
        <p:spPr/>
        <p:txBody>
          <a:bodyPr/>
          <a:lstStyle/>
          <a:p>
            <a:r>
              <a:rPr lang="en-US" kern="0" spc="100">
                <a:cs typeface="Arial Narrow"/>
              </a:rPr>
              <a:t>TENNECO CONFIDENTIAL</a:t>
            </a:r>
          </a:p>
        </p:txBody>
      </p:sp>
    </p:spTree>
    <p:extLst>
      <p:ext uri="{BB962C8B-B14F-4D97-AF65-F5344CB8AC3E}">
        <p14:creationId xmlns:p14="http://schemas.microsoft.com/office/powerpoint/2010/main" val="1035756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ing only">
    <p:spTree>
      <p:nvGrpSpPr>
        <p:cNvPr id="1" name=""/>
        <p:cNvGrpSpPr/>
        <p:nvPr/>
      </p:nvGrpSpPr>
      <p:grpSpPr>
        <a:xfrm>
          <a:off x="0" y="0"/>
          <a:ext cx="0" cy="0"/>
          <a:chOff x="0" y="0"/>
          <a:chExt cx="0" cy="0"/>
        </a:xfrm>
      </p:grpSpPr>
      <p:sp>
        <p:nvSpPr>
          <p:cNvPr id="7" name="Text Placeholder 3"/>
          <p:cNvSpPr>
            <a:spLocks noGrp="1"/>
          </p:cNvSpPr>
          <p:nvPr>
            <p:ph type="body" sz="half" idx="2"/>
          </p:nvPr>
        </p:nvSpPr>
        <p:spPr>
          <a:xfrm>
            <a:off x="373856" y="23019"/>
            <a:ext cx="5722144" cy="390215"/>
          </a:xfrm>
          <a:prstGeom prst="rect">
            <a:avLst/>
          </a:prstGeom>
        </p:spPr>
        <p:txBody>
          <a:bodyPr anchor="b" anchorCtr="0"/>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47807473-1293-4173-A3E8-9B71FA83C7D0}"/>
              </a:ext>
            </a:extLst>
          </p:cNvPr>
          <p:cNvSpPr>
            <a:spLocks noGrp="1"/>
          </p:cNvSpPr>
          <p:nvPr>
            <p:ph type="ftr" sz="quarter" idx="10"/>
          </p:nvPr>
        </p:nvSpPr>
        <p:spPr/>
        <p:txBody>
          <a:bodyPr/>
          <a:lstStyle/>
          <a:p>
            <a:endParaRPr lang="en-GB"/>
          </a:p>
        </p:txBody>
      </p:sp>
      <p:sp>
        <p:nvSpPr>
          <p:cNvPr id="8" name="Slide Number Placeholder 7">
            <a:extLst>
              <a:ext uri="{FF2B5EF4-FFF2-40B4-BE49-F238E27FC236}">
                <a16:creationId xmlns:a16="http://schemas.microsoft.com/office/drawing/2014/main" id="{8663824D-3A0C-4385-8A61-535EFB328456}"/>
              </a:ext>
            </a:extLst>
          </p:cNvPr>
          <p:cNvSpPr>
            <a:spLocks noGrp="1"/>
          </p:cNvSpPr>
          <p:nvPr>
            <p:ph type="sldNum" sz="quarter" idx="11"/>
          </p:nvPr>
        </p:nvSpPr>
        <p:spPr/>
        <p:txBody>
          <a:bodyPr/>
          <a:lstStyle/>
          <a:p>
            <a:fld id="{09471650-AE8C-4F0A-9990-7EAE6F8DE484}" type="slidenum">
              <a:rPr lang="en-GB" smtClean="0"/>
              <a:pPr/>
              <a:t>‹#›</a:t>
            </a:fld>
            <a:endParaRPr lang="en-GB"/>
          </a:p>
        </p:txBody>
      </p:sp>
      <p:sp>
        <p:nvSpPr>
          <p:cNvPr id="3" name="Title 2">
            <a:extLst>
              <a:ext uri="{FF2B5EF4-FFF2-40B4-BE49-F238E27FC236}">
                <a16:creationId xmlns:a16="http://schemas.microsoft.com/office/drawing/2014/main" id="{CEA20606-C9CD-454E-BC7E-9FB08A3F1D2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43107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ext Placeholder 3"/>
          <p:cNvSpPr>
            <a:spLocks noGrp="1"/>
          </p:cNvSpPr>
          <p:nvPr>
            <p:ph type="body" sz="half" idx="2"/>
          </p:nvPr>
        </p:nvSpPr>
        <p:spPr>
          <a:xfrm>
            <a:off x="373856" y="23019"/>
            <a:ext cx="5722144" cy="390215"/>
          </a:xfrm>
          <a:prstGeom prst="rect">
            <a:avLst/>
          </a:prstGeom>
        </p:spPr>
        <p:txBody>
          <a:bodyPr anchor="b" anchorCtr="0"/>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Slide Number Placeholder 14">
            <a:extLst>
              <a:ext uri="{FF2B5EF4-FFF2-40B4-BE49-F238E27FC236}">
                <a16:creationId xmlns:a16="http://schemas.microsoft.com/office/drawing/2014/main" id="{C9234F41-2CA5-41D1-A3AA-05862C5C909A}"/>
              </a:ext>
            </a:extLst>
          </p:cNvPr>
          <p:cNvSpPr>
            <a:spLocks noGrp="1"/>
          </p:cNvSpPr>
          <p:nvPr>
            <p:ph type="sldNum" sz="quarter" idx="13"/>
          </p:nvPr>
        </p:nvSpPr>
        <p:spPr/>
        <p:txBody>
          <a:bodyPr/>
          <a:lstStyle/>
          <a:p>
            <a:fld id="{09471650-AE8C-4F0A-9990-7EAE6F8DE484}" type="slidenum">
              <a:rPr lang="en-GB" smtClean="0"/>
              <a:pPr/>
              <a:t>‹#›</a:t>
            </a:fld>
            <a:endParaRPr lang="en-GB"/>
          </a:p>
        </p:txBody>
      </p:sp>
      <p:sp>
        <p:nvSpPr>
          <p:cNvPr id="3" name="Footer Placeholder 2">
            <a:extLst>
              <a:ext uri="{FF2B5EF4-FFF2-40B4-BE49-F238E27FC236}">
                <a16:creationId xmlns:a16="http://schemas.microsoft.com/office/drawing/2014/main" id="{26CA933F-2B9D-485E-A18A-B95FC5481E62}"/>
              </a:ext>
            </a:extLst>
          </p:cNvPr>
          <p:cNvSpPr>
            <a:spLocks noGrp="1"/>
          </p:cNvSpPr>
          <p:nvPr>
            <p:ph type="ftr" sz="quarter" idx="14"/>
          </p:nvPr>
        </p:nvSpPr>
        <p:spPr/>
        <p:txBody>
          <a:bodyPr/>
          <a:lstStyle/>
          <a:p>
            <a:endParaRPr lang="en-GB"/>
          </a:p>
        </p:txBody>
      </p:sp>
      <p:sp>
        <p:nvSpPr>
          <p:cNvPr id="5" name="Text Placeholder 4">
            <a:extLst>
              <a:ext uri="{FF2B5EF4-FFF2-40B4-BE49-F238E27FC236}">
                <a16:creationId xmlns:a16="http://schemas.microsoft.com/office/drawing/2014/main" id="{2D88BA93-6072-48C4-9BB9-A7D11A8534A1}"/>
              </a:ext>
            </a:extLst>
          </p:cNvPr>
          <p:cNvSpPr>
            <a:spLocks noGrp="1"/>
          </p:cNvSpPr>
          <p:nvPr>
            <p:ph type="body" sz="quarter" idx="15"/>
          </p:nvPr>
        </p:nvSpPr>
        <p:spPr>
          <a:xfrm>
            <a:off x="371475" y="1333500"/>
            <a:ext cx="11449050" cy="5132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4A320EC7-6A79-42F8-9449-3E877340DDA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55483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8ED6-8363-4F9D-AF02-51EF82630B6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6B5F742-2569-49D4-8C59-24C9B650AD27}"/>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a:p>
        </p:txBody>
      </p:sp>
      <p:sp>
        <p:nvSpPr>
          <p:cNvPr id="4" name="Footer Placeholder 3">
            <a:extLst>
              <a:ext uri="{FF2B5EF4-FFF2-40B4-BE49-F238E27FC236}">
                <a16:creationId xmlns:a16="http://schemas.microsoft.com/office/drawing/2014/main" id="{574456A8-9ADE-4D04-B1EC-631C1CF2DA27}"/>
              </a:ext>
            </a:extLst>
          </p:cNvPr>
          <p:cNvSpPr>
            <a:spLocks noGrp="1"/>
          </p:cNvSpPr>
          <p:nvPr>
            <p:ph type="ftr" sz="quarter" idx="11"/>
          </p:nvPr>
        </p:nvSpPr>
        <p:spPr/>
        <p:txBody>
          <a:bodyPr/>
          <a:lstStyle/>
          <a:p>
            <a:r>
              <a:rPr lang="en-US" kern="0" spc="100">
                <a:cs typeface="Arial Narrow"/>
              </a:rPr>
              <a:t>TENNECO CONFIDENTIAL</a:t>
            </a:r>
          </a:p>
        </p:txBody>
      </p:sp>
      <p:sp>
        <p:nvSpPr>
          <p:cNvPr id="5" name="Text Placeholder 2">
            <a:extLst>
              <a:ext uri="{FF2B5EF4-FFF2-40B4-BE49-F238E27FC236}">
                <a16:creationId xmlns:a16="http://schemas.microsoft.com/office/drawing/2014/main" id="{C98C734D-F42D-4E59-BD43-D60C6ED55D30}"/>
              </a:ext>
            </a:extLst>
          </p:cNvPr>
          <p:cNvSpPr>
            <a:spLocks noGrp="1"/>
          </p:cNvSpPr>
          <p:nvPr>
            <p:ph type="body" sz="quarter" idx="12"/>
          </p:nvPr>
        </p:nvSpPr>
        <p:spPr>
          <a:xfrm>
            <a:off x="639288" y="1352940"/>
            <a:ext cx="10944705" cy="4499221"/>
          </a:xfrm>
          <a:prstGeom prst="rect">
            <a:avLst/>
          </a:prstGeom>
        </p:spPr>
        <p:txBody>
          <a:bodyPr rIns="0"/>
          <a:lstStyle>
            <a:lvl1pPr marL="210731" indent="-210731">
              <a:buClr>
                <a:schemeClr val="tx1"/>
              </a:buClr>
              <a:buFont typeface="Arial" panose="020B0604020202020204" pitchFamily="34" charset="0"/>
              <a:buChar char="•"/>
              <a:defRPr/>
            </a:lvl1pPr>
            <a:lvl2pPr marL="557185" indent="-214303">
              <a:buClr>
                <a:schemeClr val="tx1"/>
              </a:buClr>
              <a:buFont typeface="Segoe UI" panose="020B0502040204020203" pitchFamily="34" charset="0"/>
              <a:buChar char="−"/>
              <a:defRPr/>
            </a:lvl2pPr>
            <a:lvl3pPr marL="857208" indent="-128582">
              <a:buClr>
                <a:schemeClr val="tx1"/>
              </a:buClr>
              <a:buFont typeface="Wingdings" panose="05000000000000000000" pitchFamily="2" charset="2"/>
              <a:buChar char="§"/>
              <a:defRPr/>
            </a:lvl3pPr>
            <a:lvl4pPr marL="1200091" indent="-171442">
              <a:buClr>
                <a:schemeClr val="tx1"/>
              </a:buClr>
              <a:buFont typeface="Arial" panose="020B0604020202020204" pitchFamily="34" charset="0"/>
              <a:buChar char="•"/>
              <a:defRPr/>
            </a:lvl4pPr>
            <a:lvl5pPr marL="1542973" indent="-133343">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E988EBFC-29BE-4360-BB12-6214FABC4CB2}"/>
              </a:ext>
            </a:extLst>
          </p:cNvPr>
          <p:cNvSpPr>
            <a:spLocks noGrp="1"/>
          </p:cNvSpPr>
          <p:nvPr>
            <p:ph type="body" sz="quarter" idx="13" hasCustomPrompt="1"/>
          </p:nvPr>
        </p:nvSpPr>
        <p:spPr>
          <a:xfrm>
            <a:off x="639284" y="773502"/>
            <a:ext cx="11024275" cy="579438"/>
          </a:xfrm>
          <a:prstGeom prst="rect">
            <a:avLst/>
          </a:prstGeom>
        </p:spPr>
        <p:txBody>
          <a:bodyPr lIns="0">
            <a:noAutofit/>
          </a:bodyPr>
          <a:lstStyle>
            <a:lvl1pPr marL="0" indent="0">
              <a:buNone/>
              <a:defRPr lang="en-US" sz="2000" b="0" kern="1200" dirty="0">
                <a:solidFill>
                  <a:schemeClr val="bg1">
                    <a:lumMod val="50000"/>
                  </a:schemeClr>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28584" lvl="0" indent="-228584" algn="l" defTabSz="914332" rtl="0" eaLnBrk="1" latinLnBrk="0" hangingPunct="1">
              <a:lnSpc>
                <a:spcPts val="3100"/>
              </a:lnSpc>
              <a:spcBef>
                <a:spcPts val="600"/>
              </a:spcBef>
              <a:spcAft>
                <a:spcPts val="600"/>
              </a:spcAft>
            </a:pPr>
            <a:r>
              <a:rPr lang="en-US" dirty="0"/>
              <a:t>Edit master text styles</a:t>
            </a:r>
          </a:p>
        </p:txBody>
      </p:sp>
    </p:spTree>
    <p:extLst>
      <p:ext uri="{BB962C8B-B14F-4D97-AF65-F5344CB8AC3E}">
        <p14:creationId xmlns:p14="http://schemas.microsoft.com/office/powerpoint/2010/main" val="1383711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ue highlight2">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92E193-8E73-4261-AA3C-D7D8A3FBD9C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9398" t="8741" r="101" b="27"/>
          <a:stretch/>
        </p:blipFill>
        <p:spPr bwMode="ltGray">
          <a:xfrm>
            <a:off x="8947713" y="0"/>
            <a:ext cx="416951" cy="6858000"/>
          </a:xfrm>
          <a:prstGeom prst="rect">
            <a:avLst/>
          </a:prstGeom>
        </p:spPr>
      </p:pic>
      <p:sp>
        <p:nvSpPr>
          <p:cNvPr id="6" name="Rectangle 5">
            <a:extLst>
              <a:ext uri="{FF2B5EF4-FFF2-40B4-BE49-F238E27FC236}">
                <a16:creationId xmlns:a16="http://schemas.microsoft.com/office/drawing/2014/main" id="{3A078545-1CC2-4F91-AD6A-4A06A58E78E6}"/>
              </a:ext>
            </a:extLst>
          </p:cNvPr>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US" sz="1200">
              <a:solidFill>
                <a:schemeClr val="bg1"/>
              </a:solidFill>
              <a:latin typeface="+mn-lt"/>
              <a:ea typeface="+mn-ea"/>
              <a:cs typeface="+mn-cs"/>
              <a:sym typeface="+mn-lt"/>
            </a:endParaRPr>
          </a:p>
        </p:txBody>
      </p:sp>
      <p:sp>
        <p:nvSpPr>
          <p:cNvPr id="2" name="Title 1">
            <a:extLst>
              <a:ext uri="{FF2B5EF4-FFF2-40B4-BE49-F238E27FC236}">
                <a16:creationId xmlns:a16="http://schemas.microsoft.com/office/drawing/2014/main" id="{2541BC86-EBD7-4A7E-A680-E5498B687F3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737BF3A-F27A-4A33-93C4-91397D4AD309}"/>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a:p>
        </p:txBody>
      </p:sp>
      <p:sp>
        <p:nvSpPr>
          <p:cNvPr id="4" name="Footer Placeholder 3">
            <a:extLst>
              <a:ext uri="{FF2B5EF4-FFF2-40B4-BE49-F238E27FC236}">
                <a16:creationId xmlns:a16="http://schemas.microsoft.com/office/drawing/2014/main" id="{B69B0B35-81B4-49C4-89F3-8CC8A093AED6}"/>
              </a:ext>
            </a:extLst>
          </p:cNvPr>
          <p:cNvSpPr>
            <a:spLocks noGrp="1"/>
          </p:cNvSpPr>
          <p:nvPr>
            <p:ph type="ftr" sz="quarter" idx="11"/>
          </p:nvPr>
        </p:nvSpPr>
        <p:spPr/>
        <p:txBody>
          <a:bodyPr/>
          <a:lstStyle/>
          <a:p>
            <a:r>
              <a:rPr lang="en-US" kern="0" spc="100">
                <a:cs typeface="Arial Narrow"/>
              </a:rPr>
              <a:t>TENNECO CONFIDENTIAL</a:t>
            </a:r>
          </a:p>
        </p:txBody>
      </p:sp>
    </p:spTree>
    <p:extLst>
      <p:ext uri="{BB962C8B-B14F-4D97-AF65-F5344CB8AC3E}">
        <p14:creationId xmlns:p14="http://schemas.microsoft.com/office/powerpoint/2010/main" val="4137073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tandard_Content">
    <p:spTree>
      <p:nvGrpSpPr>
        <p:cNvPr id="1" name=""/>
        <p:cNvGrpSpPr/>
        <p:nvPr/>
      </p:nvGrpSpPr>
      <p:grpSpPr>
        <a:xfrm>
          <a:off x="0" y="0"/>
          <a:ext cx="0" cy="0"/>
          <a:chOff x="0" y="0"/>
          <a:chExt cx="0" cy="0"/>
        </a:xfrm>
      </p:grpSpPr>
      <p:sp>
        <p:nvSpPr>
          <p:cNvPr id="24" name="Title Placeholder 1">
            <a:extLst>
              <a:ext uri="{FF2B5EF4-FFF2-40B4-BE49-F238E27FC236}">
                <a16:creationId xmlns:a16="http://schemas.microsoft.com/office/drawing/2014/main" id="{54C33B55-89E8-46C8-BB1B-BE8C9BE6CC6A}"/>
              </a:ext>
            </a:extLst>
          </p:cNvPr>
          <p:cNvSpPr>
            <a:spLocks noGrp="1"/>
          </p:cNvSpPr>
          <p:nvPr>
            <p:ph type="title"/>
          </p:nvPr>
        </p:nvSpPr>
        <p:spPr>
          <a:xfrm>
            <a:off x="624991" y="504824"/>
            <a:ext cx="7928460" cy="447675"/>
          </a:xfrm>
          <a:prstGeom prst="rect">
            <a:avLst/>
          </a:prstGeom>
          <a:solidFill>
            <a:schemeClr val="bg1">
              <a:alpha val="50000"/>
            </a:schemeClr>
          </a:solidFill>
        </p:spPr>
        <p:txBody>
          <a:bodyPr vert="horz" lIns="91440" tIns="45720" rIns="91440" bIns="45720" rtlCol="0" anchor="t">
            <a:normAutofit/>
          </a:bodyPr>
          <a:lstStyle>
            <a:lvl1pPr>
              <a:defRPr sz="1800">
                <a:latin typeface="+mj-lt"/>
                <a:ea typeface="Roboto Black" panose="02000000000000000000" pitchFamily="2" charset="0"/>
              </a:defRPr>
            </a:lvl1pPr>
          </a:lstStyle>
          <a:p>
            <a:r>
              <a:rPr lang="en-US" noProof="0"/>
              <a:t>Click to edit Master title style</a:t>
            </a:r>
          </a:p>
        </p:txBody>
      </p:sp>
      <p:sp>
        <p:nvSpPr>
          <p:cNvPr id="8" name="Content Placeholder 28">
            <a:extLst>
              <a:ext uri="{FF2B5EF4-FFF2-40B4-BE49-F238E27FC236}">
                <a16:creationId xmlns:a16="http://schemas.microsoft.com/office/drawing/2014/main" id="{2255DC67-946F-4582-8885-413BB4A9227B}"/>
              </a:ext>
            </a:extLst>
          </p:cNvPr>
          <p:cNvSpPr>
            <a:spLocks noGrp="1"/>
          </p:cNvSpPr>
          <p:nvPr>
            <p:ph sz="quarter" idx="10"/>
          </p:nvPr>
        </p:nvSpPr>
        <p:spPr>
          <a:xfrm>
            <a:off x="623888" y="1083468"/>
            <a:ext cx="10944225" cy="5055395"/>
          </a:xfrm>
          <a:noFill/>
        </p:spPr>
        <p:txBody>
          <a:bodyPr>
            <a:normAutofit/>
          </a:bodyPr>
          <a:lstStyle>
            <a:lvl1pPr marL="0" indent="0">
              <a:spcAft>
                <a:spcPts val="1200"/>
              </a:spcAft>
              <a:buNone/>
              <a:defRPr sz="1200">
                <a:latin typeface="+mj-lt"/>
              </a:defRPr>
            </a:lvl1pPr>
            <a:lvl2pPr marL="800077" indent="-342900">
              <a:spcAft>
                <a:spcPts val="1200"/>
              </a:spcAft>
              <a:buFontTx/>
              <a:buBlip>
                <a:blip r:embed="rId2"/>
              </a:buBlip>
              <a:defRPr sz="1200">
                <a:latin typeface="+mj-lt"/>
              </a:defRPr>
            </a:lvl2pPr>
            <a:lvl3pPr marL="1257254" indent="-342900">
              <a:spcAft>
                <a:spcPts val="1200"/>
              </a:spcAft>
              <a:buFontTx/>
              <a:buBlip>
                <a:blip r:embed="rId2"/>
              </a:buBlip>
              <a:defRPr sz="1200">
                <a:latin typeface="+mj-lt"/>
              </a:defRPr>
            </a:lvl3pPr>
            <a:lvl4pPr marL="1714431" indent="-342900">
              <a:spcAft>
                <a:spcPts val="1200"/>
              </a:spcAft>
              <a:buFontTx/>
              <a:buBlip>
                <a:blip r:embed="rId2"/>
              </a:buBlip>
              <a:defRPr sz="1200">
                <a:latin typeface="+mj-lt"/>
              </a:defRPr>
            </a:lvl4pPr>
            <a:lvl5pPr marL="2171608" indent="-342900">
              <a:spcAft>
                <a:spcPts val="1200"/>
              </a:spcAft>
              <a:buFontTx/>
              <a:buBlip>
                <a:blip r:embed="rId2"/>
              </a:buBlip>
              <a:defRPr sz="12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Graphic 3">
            <a:extLst>
              <a:ext uri="{FF2B5EF4-FFF2-40B4-BE49-F238E27FC236}">
                <a16:creationId xmlns:a16="http://schemas.microsoft.com/office/drawing/2014/main" id="{1C370461-EEA8-4D3F-8EF9-C2BCF0B278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36560" y="6386142"/>
            <a:ext cx="648072" cy="139202"/>
          </a:xfrm>
          <a:prstGeom prst="rect">
            <a:avLst/>
          </a:prstGeom>
        </p:spPr>
      </p:pic>
    </p:spTree>
    <p:extLst>
      <p:ext uri="{BB962C8B-B14F-4D97-AF65-F5344CB8AC3E}">
        <p14:creationId xmlns:p14="http://schemas.microsoft.com/office/powerpoint/2010/main" val="427562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half2">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5C9A13-8FC5-4EE3-8131-322E8946F43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9398" t="8741" r="101" b="27"/>
          <a:stretch/>
        </p:blipFill>
        <p:spPr bwMode="ltGray">
          <a:xfrm>
            <a:off x="5991170" y="6673"/>
            <a:ext cx="416951" cy="6858000"/>
          </a:xfrm>
          <a:prstGeom prst="rect">
            <a:avLst/>
          </a:prstGeom>
        </p:spPr>
      </p:pic>
      <p:sp>
        <p:nvSpPr>
          <p:cNvPr id="6" name="Rectangle 5">
            <a:extLst>
              <a:ext uri="{FF2B5EF4-FFF2-40B4-BE49-F238E27FC236}">
                <a16:creationId xmlns:a16="http://schemas.microsoft.com/office/drawing/2014/main" id="{FFCE5D6A-D4EF-4DA4-9681-9C00AE33C18D}"/>
              </a:ext>
            </a:extLst>
          </p:cNvPr>
          <p:cNvSpPr/>
          <p:nvPr userDrawn="1"/>
        </p:nvSpPr>
        <p:spPr>
          <a:xfrm>
            <a:off x="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US" sz="1200">
              <a:solidFill>
                <a:schemeClr val="bg1"/>
              </a:solidFill>
              <a:latin typeface="+mn-lt"/>
              <a:ea typeface="+mn-ea"/>
              <a:cs typeface="+mn-cs"/>
              <a:sym typeface="+mn-lt"/>
            </a:endParaRPr>
          </a:p>
        </p:txBody>
      </p:sp>
      <p:sp>
        <p:nvSpPr>
          <p:cNvPr id="2" name="Title 1">
            <a:extLst>
              <a:ext uri="{FF2B5EF4-FFF2-40B4-BE49-F238E27FC236}">
                <a16:creationId xmlns:a16="http://schemas.microsoft.com/office/drawing/2014/main" id="{7FB403F1-5A37-4625-BB4A-92FF542016A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F998E5C-F8B1-404B-B315-3A174C8A2EFE}"/>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a:p>
        </p:txBody>
      </p:sp>
      <p:sp>
        <p:nvSpPr>
          <p:cNvPr id="4" name="Footer Placeholder 3">
            <a:extLst>
              <a:ext uri="{FF2B5EF4-FFF2-40B4-BE49-F238E27FC236}">
                <a16:creationId xmlns:a16="http://schemas.microsoft.com/office/drawing/2014/main" id="{C635B48D-F8AC-446D-BC51-C0AD18E7DF8F}"/>
              </a:ext>
            </a:extLst>
          </p:cNvPr>
          <p:cNvSpPr>
            <a:spLocks noGrp="1"/>
          </p:cNvSpPr>
          <p:nvPr>
            <p:ph type="ftr" sz="quarter" idx="11"/>
          </p:nvPr>
        </p:nvSpPr>
        <p:spPr/>
        <p:txBody>
          <a:bodyPr/>
          <a:lstStyle/>
          <a:p>
            <a:r>
              <a:rPr lang="en-US" kern="0" spc="100">
                <a:cs typeface="Arial Narrow"/>
              </a:rPr>
              <a:t>TENNECO CONFIDENTIAL</a:t>
            </a:r>
          </a:p>
        </p:txBody>
      </p:sp>
    </p:spTree>
    <p:extLst>
      <p:ext uri="{BB962C8B-B14F-4D97-AF65-F5344CB8AC3E}">
        <p14:creationId xmlns:p14="http://schemas.microsoft.com/office/powerpoint/2010/main" val="89935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1A768B0-DFB5-13F6-6091-6A1279258F6C}"/>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04D2AE5D-FDFE-34F1-1DA4-465CDBD18103}"/>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412DA57E-989D-4488-6AC5-5716C8AC2B2B}"/>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5" name="Platshållare för sidfot 4">
            <a:extLst>
              <a:ext uri="{FF2B5EF4-FFF2-40B4-BE49-F238E27FC236}">
                <a16:creationId xmlns:a16="http://schemas.microsoft.com/office/drawing/2014/main" id="{08AB4149-4DE0-9E7A-F509-48ED9895A98D}"/>
              </a:ext>
            </a:extLst>
          </p:cNvPr>
          <p:cNvSpPr>
            <a:spLocks noGrp="1"/>
          </p:cNvSpPr>
          <p:nvPr>
            <p:ph type="ftr" sz="quarter" idx="11"/>
          </p:nvPr>
        </p:nvSpPr>
        <p:spPr/>
        <p:txBody>
          <a:bodyPr/>
          <a:lstStyle/>
          <a:p>
            <a:r>
              <a:rPr lang="en-US"/>
              <a:t>Sample Footer Text</a:t>
            </a:r>
          </a:p>
        </p:txBody>
      </p:sp>
      <p:sp>
        <p:nvSpPr>
          <p:cNvPr id="6" name="Platshållare för bildnummer 5">
            <a:extLst>
              <a:ext uri="{FF2B5EF4-FFF2-40B4-BE49-F238E27FC236}">
                <a16:creationId xmlns:a16="http://schemas.microsoft.com/office/drawing/2014/main" id="{EDDE69BF-A411-F153-5682-CFE49C0CD1C6}"/>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924703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CE32D0F-A8B9-CB1F-6E78-5A16E451D405}"/>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E45FCFC8-3078-4679-0585-CBB3E308BF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3E297CD1-CEE1-B5E1-1D82-65F2A4B729FA}"/>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5" name="Platshållare för sidfot 4">
            <a:extLst>
              <a:ext uri="{FF2B5EF4-FFF2-40B4-BE49-F238E27FC236}">
                <a16:creationId xmlns:a16="http://schemas.microsoft.com/office/drawing/2014/main" id="{34895D53-AED2-EFC6-3D6F-935CE3BDA77B}"/>
              </a:ext>
            </a:extLst>
          </p:cNvPr>
          <p:cNvSpPr>
            <a:spLocks noGrp="1"/>
          </p:cNvSpPr>
          <p:nvPr>
            <p:ph type="ftr" sz="quarter" idx="11"/>
          </p:nvPr>
        </p:nvSpPr>
        <p:spPr/>
        <p:txBody>
          <a:bodyPr/>
          <a:lstStyle/>
          <a:p>
            <a:r>
              <a:rPr lang="en-US"/>
              <a:t>Sample Footer Text</a:t>
            </a:r>
          </a:p>
        </p:txBody>
      </p:sp>
      <p:sp>
        <p:nvSpPr>
          <p:cNvPr id="6" name="Platshållare för bildnummer 5">
            <a:extLst>
              <a:ext uri="{FF2B5EF4-FFF2-40B4-BE49-F238E27FC236}">
                <a16:creationId xmlns:a16="http://schemas.microsoft.com/office/drawing/2014/main" id="{6F14A1D6-2159-B247-CC8C-A695B639D0E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3876411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C6CE005-1D99-8CF2-ED6B-D22FED3557B5}"/>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3F8E719-906C-4CE3-6CA4-4974F0FC5EA8}"/>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D2753784-38D7-9A2E-47DA-8571061F6982}"/>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CB37AFE3-BACF-3571-3F33-5EEB5098CB61}"/>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6" name="Platshållare för sidfot 5">
            <a:extLst>
              <a:ext uri="{FF2B5EF4-FFF2-40B4-BE49-F238E27FC236}">
                <a16:creationId xmlns:a16="http://schemas.microsoft.com/office/drawing/2014/main" id="{438792EF-EE77-5F98-6FBA-70B0D3A717E9}"/>
              </a:ext>
            </a:extLst>
          </p:cNvPr>
          <p:cNvSpPr>
            <a:spLocks noGrp="1"/>
          </p:cNvSpPr>
          <p:nvPr>
            <p:ph type="ftr" sz="quarter" idx="11"/>
          </p:nvPr>
        </p:nvSpPr>
        <p:spPr/>
        <p:txBody>
          <a:bodyPr/>
          <a:lstStyle/>
          <a:p>
            <a:r>
              <a:rPr lang="en-US"/>
              <a:t>Sample Footer Text</a:t>
            </a:r>
          </a:p>
        </p:txBody>
      </p:sp>
      <p:sp>
        <p:nvSpPr>
          <p:cNvPr id="7" name="Platshållare för bildnummer 6">
            <a:extLst>
              <a:ext uri="{FF2B5EF4-FFF2-40B4-BE49-F238E27FC236}">
                <a16:creationId xmlns:a16="http://schemas.microsoft.com/office/drawing/2014/main" id="{96FE9F11-5A35-BED3-8026-A58D23F7FEAF}"/>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1359508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F710E14-9B96-8C66-8595-8C88755968B8}"/>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AE15BCBF-509D-E7CA-4146-3A821206F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5648C897-5AC8-261C-992F-797D44D3FC04}"/>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F5BAF448-30B9-896C-53E0-2A1BFE7C8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7F1F51C2-6D38-15AB-AB64-3B2C656B065D}"/>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662AE9D8-489B-90DB-0649-E6278AA9036B}"/>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8" name="Platshållare för sidfot 7">
            <a:extLst>
              <a:ext uri="{FF2B5EF4-FFF2-40B4-BE49-F238E27FC236}">
                <a16:creationId xmlns:a16="http://schemas.microsoft.com/office/drawing/2014/main" id="{2F06703C-C4BB-DC1C-9E60-12A248E9F520}"/>
              </a:ext>
            </a:extLst>
          </p:cNvPr>
          <p:cNvSpPr>
            <a:spLocks noGrp="1"/>
          </p:cNvSpPr>
          <p:nvPr>
            <p:ph type="ftr" sz="quarter" idx="11"/>
          </p:nvPr>
        </p:nvSpPr>
        <p:spPr/>
        <p:txBody>
          <a:bodyPr/>
          <a:lstStyle/>
          <a:p>
            <a:r>
              <a:rPr lang="en-US"/>
              <a:t>Sample Footer Text</a:t>
            </a:r>
          </a:p>
        </p:txBody>
      </p:sp>
      <p:sp>
        <p:nvSpPr>
          <p:cNvPr id="9" name="Platshållare för bildnummer 8">
            <a:extLst>
              <a:ext uri="{FF2B5EF4-FFF2-40B4-BE49-F238E27FC236}">
                <a16:creationId xmlns:a16="http://schemas.microsoft.com/office/drawing/2014/main" id="{EF5C156C-32F5-133D-4668-F9DDD8FC3B6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237540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5B301-137C-00E1-2940-A61EC027E562}"/>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20AAB18B-412B-D609-48ED-1DFF2D71FBF3}"/>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4" name="Platshållare för sidfot 3">
            <a:extLst>
              <a:ext uri="{FF2B5EF4-FFF2-40B4-BE49-F238E27FC236}">
                <a16:creationId xmlns:a16="http://schemas.microsoft.com/office/drawing/2014/main" id="{694875B2-9A4D-1D42-59F7-B14C9EF7987B}"/>
              </a:ext>
            </a:extLst>
          </p:cNvPr>
          <p:cNvSpPr>
            <a:spLocks noGrp="1"/>
          </p:cNvSpPr>
          <p:nvPr>
            <p:ph type="ftr" sz="quarter" idx="11"/>
          </p:nvPr>
        </p:nvSpPr>
        <p:spPr/>
        <p:txBody>
          <a:bodyPr/>
          <a:lstStyle/>
          <a:p>
            <a:r>
              <a:rPr lang="en-US"/>
              <a:t>Sample Footer Text</a:t>
            </a:r>
          </a:p>
        </p:txBody>
      </p:sp>
      <p:sp>
        <p:nvSpPr>
          <p:cNvPr id="5" name="Platshållare för bildnummer 4">
            <a:extLst>
              <a:ext uri="{FF2B5EF4-FFF2-40B4-BE49-F238E27FC236}">
                <a16:creationId xmlns:a16="http://schemas.microsoft.com/office/drawing/2014/main" id="{48B13264-CAF3-363C-519E-F234D3AA182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081654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899E950-160A-EB9D-EDD8-B63D8D16AD04}"/>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3" name="Platshållare för sidfot 2">
            <a:extLst>
              <a:ext uri="{FF2B5EF4-FFF2-40B4-BE49-F238E27FC236}">
                <a16:creationId xmlns:a16="http://schemas.microsoft.com/office/drawing/2014/main" id="{646C59F2-363D-453C-E73F-907E13B28D30}"/>
              </a:ext>
            </a:extLst>
          </p:cNvPr>
          <p:cNvSpPr>
            <a:spLocks noGrp="1"/>
          </p:cNvSpPr>
          <p:nvPr>
            <p:ph type="ftr" sz="quarter" idx="11"/>
          </p:nvPr>
        </p:nvSpPr>
        <p:spPr/>
        <p:txBody>
          <a:bodyPr/>
          <a:lstStyle/>
          <a:p>
            <a:r>
              <a:rPr lang="en-US"/>
              <a:t>Sample Footer Text</a:t>
            </a:r>
          </a:p>
        </p:txBody>
      </p:sp>
      <p:sp>
        <p:nvSpPr>
          <p:cNvPr id="4" name="Platshållare för bildnummer 3">
            <a:extLst>
              <a:ext uri="{FF2B5EF4-FFF2-40B4-BE49-F238E27FC236}">
                <a16:creationId xmlns:a16="http://schemas.microsoft.com/office/drawing/2014/main" id="{5B5E78EC-9FFF-709D-9D55-C745907C10C9}"/>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65174271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A2A5FF3-56DC-8383-62EF-20623D9B947A}"/>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426817EE-2743-037F-1AAF-2588C78718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F41696CF-16DF-E91A-0A6B-EDDFDAF71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02EA86B4-9323-230D-ADC0-CAE305AABB93}"/>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6" name="Platshållare för sidfot 5">
            <a:extLst>
              <a:ext uri="{FF2B5EF4-FFF2-40B4-BE49-F238E27FC236}">
                <a16:creationId xmlns:a16="http://schemas.microsoft.com/office/drawing/2014/main" id="{A3091F15-2FAF-20FF-AFF3-26CCD8FFF820}"/>
              </a:ext>
            </a:extLst>
          </p:cNvPr>
          <p:cNvSpPr>
            <a:spLocks noGrp="1"/>
          </p:cNvSpPr>
          <p:nvPr>
            <p:ph type="ftr" sz="quarter" idx="11"/>
          </p:nvPr>
        </p:nvSpPr>
        <p:spPr/>
        <p:txBody>
          <a:bodyPr/>
          <a:lstStyle/>
          <a:p>
            <a:r>
              <a:rPr lang="en-US"/>
              <a:t>Sample Footer Text</a:t>
            </a:r>
          </a:p>
        </p:txBody>
      </p:sp>
      <p:sp>
        <p:nvSpPr>
          <p:cNvPr id="7" name="Platshållare för bildnummer 6">
            <a:extLst>
              <a:ext uri="{FF2B5EF4-FFF2-40B4-BE49-F238E27FC236}">
                <a16:creationId xmlns:a16="http://schemas.microsoft.com/office/drawing/2014/main" id="{52BF13D7-A076-4FB9-A1BD-8A4162D6C19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2438442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61208E5-7203-7914-2F74-D75F453BE9AA}"/>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504EEC6B-5395-474A-B1D0-D233E6A186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15517B2F-1AA6-F779-3B3F-705DED695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E4C54DB7-9451-D2BC-AB96-535B6AF6C05C}"/>
              </a:ext>
            </a:extLst>
          </p:cNvPr>
          <p:cNvSpPr>
            <a:spLocks noGrp="1"/>
          </p:cNvSpPr>
          <p:nvPr>
            <p:ph type="dt" sz="half" idx="10"/>
          </p:nvPr>
        </p:nvSpPr>
        <p:spPr/>
        <p:txBody>
          <a:bodyPr/>
          <a:lstStyle/>
          <a:p>
            <a:fld id="{E8352ED3-3C46-4C9A-9738-67B2D875E7E2}" type="datetime2">
              <a:rPr lang="en-US" smtClean="0"/>
              <a:pPr/>
              <a:t>Monday, February 5, 2024</a:t>
            </a:fld>
            <a:endParaRPr lang="en-US"/>
          </a:p>
        </p:txBody>
      </p:sp>
      <p:sp>
        <p:nvSpPr>
          <p:cNvPr id="6" name="Platshållare för sidfot 5">
            <a:extLst>
              <a:ext uri="{FF2B5EF4-FFF2-40B4-BE49-F238E27FC236}">
                <a16:creationId xmlns:a16="http://schemas.microsoft.com/office/drawing/2014/main" id="{6BF3F0A5-C19B-1A7E-5B35-20EF0747BBBA}"/>
              </a:ext>
            </a:extLst>
          </p:cNvPr>
          <p:cNvSpPr>
            <a:spLocks noGrp="1"/>
          </p:cNvSpPr>
          <p:nvPr>
            <p:ph type="ftr" sz="quarter" idx="11"/>
          </p:nvPr>
        </p:nvSpPr>
        <p:spPr/>
        <p:txBody>
          <a:bodyPr/>
          <a:lstStyle/>
          <a:p>
            <a:r>
              <a:rPr lang="en-US"/>
              <a:t>Sample Footer Text</a:t>
            </a:r>
          </a:p>
        </p:txBody>
      </p:sp>
      <p:sp>
        <p:nvSpPr>
          <p:cNvPr id="7" name="Platshållare för bildnummer 6">
            <a:extLst>
              <a:ext uri="{FF2B5EF4-FFF2-40B4-BE49-F238E27FC236}">
                <a16:creationId xmlns:a16="http://schemas.microsoft.com/office/drawing/2014/main" id="{B9C38DDC-4851-806F-AD78-925165FFE538}"/>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5191451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DFD2E70F-3027-D03C-752C-4ED34158ED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1BC80AC4-3BCA-D826-C585-C5F4FA77A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44B47E32-5F1A-6CCC-7F31-36CC2262B6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52ED3-3C46-4C9A-9738-67B2D875E7E2}" type="datetime2">
              <a:rPr lang="en-US" smtClean="0"/>
              <a:pPr/>
              <a:t>Monday, February 5, 2024</a:t>
            </a:fld>
            <a:endParaRPr lang="en-US"/>
          </a:p>
        </p:txBody>
      </p:sp>
      <p:sp>
        <p:nvSpPr>
          <p:cNvPr id="5" name="Platshållare för sidfot 4">
            <a:extLst>
              <a:ext uri="{FF2B5EF4-FFF2-40B4-BE49-F238E27FC236}">
                <a16:creationId xmlns:a16="http://schemas.microsoft.com/office/drawing/2014/main" id="{202FB4E0-4A95-158F-8925-6FF1D88DB0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p>
        </p:txBody>
      </p:sp>
      <p:sp>
        <p:nvSpPr>
          <p:cNvPr id="6" name="Platshållare för bildnummer 5">
            <a:extLst>
              <a:ext uri="{FF2B5EF4-FFF2-40B4-BE49-F238E27FC236}">
                <a16:creationId xmlns:a16="http://schemas.microsoft.com/office/drawing/2014/main" id="{DBEE8AFE-72D4-8AD4-7F94-E36DFCCCB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F6043-7A67-491B-98BC-F933DED7226D}" type="slidenum">
              <a:rPr lang="en-US" smtClean="0"/>
              <a:pPr/>
              <a:t>‹#›</a:t>
            </a:fld>
            <a:endParaRPr lang="en-US"/>
          </a:p>
        </p:txBody>
      </p:sp>
    </p:spTree>
    <p:extLst>
      <p:ext uri="{BB962C8B-B14F-4D97-AF65-F5344CB8AC3E}">
        <p14:creationId xmlns:p14="http://schemas.microsoft.com/office/powerpoint/2010/main" val="261255862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279.jpg"/><Relationship Id="rId7" Type="http://schemas.openxmlformats.org/officeDocument/2006/relationships/diagramQuickStyle" Target="../diagrams/quickStyle15.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hyperlink" Target="https://www.publicdomainpictures.net/view-image.php?image=221430&amp;picture=feedback" TargetMode="External"/><Relationship Id="rId9" Type="http://schemas.microsoft.com/office/2007/relationships/diagramDrawing" Target="../diagrams/drawing15.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8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8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84.jpg"/><Relationship Id="rId2" Type="http://schemas.openxmlformats.org/officeDocument/2006/relationships/image" Target="../media/image283.jpeg"/><Relationship Id="rId1" Type="http://schemas.openxmlformats.org/officeDocument/2006/relationships/slideLayout" Target="../slideLayouts/slideLayout12.xml"/><Relationship Id="rId5" Type="http://schemas.openxmlformats.org/officeDocument/2006/relationships/image" Target="../media/image286.jpg"/><Relationship Id="rId4" Type="http://schemas.openxmlformats.org/officeDocument/2006/relationships/image" Target="../media/image285.jpg"/></Relationships>
</file>

<file path=ppt/slides/_rels/slide111.xml.rels><?xml version="1.0" encoding="UTF-8" standalone="yes"?>
<Relationships xmlns="http://schemas.openxmlformats.org/package/2006/relationships"><Relationship Id="rId2" Type="http://schemas.openxmlformats.org/officeDocument/2006/relationships/image" Target="../media/image287.jpe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290.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2.xml.rels><?xml version="1.0" encoding="UTF-8" standalone="yes"?>
<Relationships xmlns="http://schemas.openxmlformats.org/package/2006/relationships"><Relationship Id="rId13" Type="http://schemas.openxmlformats.org/officeDocument/2006/relationships/image" Target="../media/image27.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35.svg"/><Relationship Id="rId34" Type="http://schemas.openxmlformats.org/officeDocument/2006/relationships/image" Target="../media/image48.png"/><Relationship Id="rId7" Type="http://schemas.openxmlformats.org/officeDocument/2006/relationships/image" Target="../media/image21.svg"/><Relationship Id="rId2" Type="http://schemas.openxmlformats.org/officeDocument/2006/relationships/notesSlide" Target="../notesSlides/notesSlide1.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svg"/><Relationship Id="rId40" Type="http://schemas.openxmlformats.org/officeDocument/2006/relationships/image" Target="../media/image54.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120.xml.rels><?xml version="1.0" encoding="UTF-8" standalone="yes"?>
<Relationships xmlns="http://schemas.openxmlformats.org/package/2006/relationships"><Relationship Id="rId2" Type="http://schemas.openxmlformats.org/officeDocument/2006/relationships/image" Target="../media/image300.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30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306.svg"/><Relationship Id="rId2" Type="http://schemas.openxmlformats.org/officeDocument/2006/relationships/image" Target="../media/image305.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2" Type="http://schemas.openxmlformats.org/officeDocument/2006/relationships/image" Target="../media/image307.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hyperlink" Target="https://pixabay.com/illustrations/beautiful-things-encourage-883618/" TargetMode="External"/><Relationship Id="rId2" Type="http://schemas.openxmlformats.org/officeDocument/2006/relationships/image" Target="../media/image308.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09.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1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12.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1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www.publicdomainpictures.net/view-image.php?image=56853" TargetMode="External"/><Relationship Id="rId2" Type="http://schemas.openxmlformats.org/officeDocument/2006/relationships/image" Target="../media/image31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hyperlink" Target="https://pixabay.com/nl/illustrations/prioriteit-belangrijk-informatie-1714375/" TargetMode="External"/><Relationship Id="rId7" Type="http://schemas.openxmlformats.org/officeDocument/2006/relationships/diagramColors" Target="../diagrams/colors20.xml"/><Relationship Id="rId2" Type="http://schemas.openxmlformats.org/officeDocument/2006/relationships/image" Target="../media/image315.jpg"/><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0.xml.rels><?xml version="1.0" encoding="UTF-8" standalone="yes"?>
<Relationships xmlns="http://schemas.openxmlformats.org/package/2006/relationships"><Relationship Id="rId3" Type="http://schemas.openxmlformats.org/officeDocument/2006/relationships/hyperlink" Target="https://www.y2s.se/20160630_123736/" TargetMode="External"/><Relationship Id="rId2" Type="http://schemas.openxmlformats.org/officeDocument/2006/relationships/image" Target="../media/image316.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18.svg"/></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4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hyperlink" Target="https://glicko.me/tag/nordea-masters/" TargetMode="External"/><Relationship Id="rId7" Type="http://schemas.openxmlformats.org/officeDocument/2006/relationships/diagramColors" Target="../diagrams/colors23.xml"/><Relationship Id="rId2" Type="http://schemas.openxmlformats.org/officeDocument/2006/relationships/image" Target="../media/image331.jpg"/><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146.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3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customXml" Target="../ink/ink2.xml"/></Relationships>
</file>

<file path=ppt/slides/_rels/slide2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barkingside21.blogspot.com/2016/07/edible-redbridge-butterflies.html" TargetMode="External"/><Relationship Id="rId3" Type="http://schemas.openxmlformats.org/officeDocument/2006/relationships/image" Target="../media/image67.png"/><Relationship Id="rId7" Type="http://schemas.openxmlformats.org/officeDocument/2006/relationships/image" Target="../media/image69.gif"/><Relationship Id="rId2" Type="http://schemas.openxmlformats.org/officeDocument/2006/relationships/image" Target="../media/image66.jpg"/><Relationship Id="rId1" Type="http://schemas.openxmlformats.org/officeDocument/2006/relationships/slideLayout" Target="../slideLayouts/slideLayout2.xml"/><Relationship Id="rId6" Type="http://schemas.openxmlformats.org/officeDocument/2006/relationships/hyperlink" Target="https://commons.wikimedia.org/wiki/File:Cog-scripted-svg-green.svg" TargetMode="External"/><Relationship Id="rId5" Type="http://schemas.openxmlformats.org/officeDocument/2006/relationships/image" Target="../media/image68.png"/><Relationship Id="rId4" Type="http://schemas.openxmlformats.org/officeDocument/2006/relationships/hyperlink" Target="https://pixabay.com/sv/ljus-gl%C3%B6dlampa-gul-id%C3%A9-30506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2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2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hyperlink" Target="https://mickesfigurer.se/produkt/606/" TargetMode="External"/><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pixabay.com/da/h%C3%B8jttaler-mand-dreng-bedrift-1459128/" TargetMode="External"/><Relationship Id="rId7" Type="http://schemas.openxmlformats.org/officeDocument/2006/relationships/image" Target="../media/image250.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hyperlink" Target="https://fyr.org/wiki/index.php/Radiofrekvens" TargetMode="External"/><Relationship Id="rId4" Type="http://schemas.openxmlformats.org/officeDocument/2006/relationships/image" Target="../media/image95.jpg"/></Relationships>
</file>

<file path=ppt/slides/_rels/slide4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hyperlink" Target="https://pxhere.com/sv/photo/643554" TargetMode="External"/><Relationship Id="rId7" Type="http://schemas.openxmlformats.org/officeDocument/2006/relationships/diagramColors" Target="../diagrams/colors9.xml"/><Relationship Id="rId2" Type="http://schemas.openxmlformats.org/officeDocument/2006/relationships/image" Target="../media/image99.jpg!s"/><Relationship Id="rId1" Type="http://schemas.openxmlformats.org/officeDocument/2006/relationships/slideLayout" Target="../slideLayouts/slideLayout15.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8.xml.rels><?xml version="1.0" encoding="UTF-8" standalone="yes"?>
<Relationships xmlns="http://schemas.openxmlformats.org/package/2006/relationships"><Relationship Id="rId13" Type="http://schemas.openxmlformats.org/officeDocument/2006/relationships/image" Target="../media/image27.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35.svg"/><Relationship Id="rId34" Type="http://schemas.openxmlformats.org/officeDocument/2006/relationships/image" Target="../media/image48.png"/><Relationship Id="rId7" Type="http://schemas.openxmlformats.org/officeDocument/2006/relationships/image" Target="../media/image21.svg"/><Relationship Id="rId2" Type="http://schemas.openxmlformats.org/officeDocument/2006/relationships/notesSlide" Target="../notesSlides/notesSlide7.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svg"/><Relationship Id="rId40" Type="http://schemas.openxmlformats.org/officeDocument/2006/relationships/image" Target="../media/image54.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49.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109.svg"/><Relationship Id="rId34" Type="http://schemas.openxmlformats.org/officeDocument/2006/relationships/image" Target="../media/image48.png"/><Relationship Id="rId7" Type="http://schemas.openxmlformats.org/officeDocument/2006/relationships/image" Target="../media/image103.svg"/><Relationship Id="rId2" Type="http://schemas.openxmlformats.org/officeDocument/2006/relationships/notesSlide" Target="../notesSlides/notesSlide8.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11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115.svg"/><Relationship Id="rId40" Type="http://schemas.openxmlformats.org/officeDocument/2006/relationships/image" Target="../media/image54.pn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hyperlink" Target="https://www.dxw.com/2020/02/when-rails-met-the-govuk-frontend/"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27.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35.svg"/><Relationship Id="rId34" Type="http://schemas.openxmlformats.org/officeDocument/2006/relationships/image" Target="../media/image48.png"/><Relationship Id="rId7" Type="http://schemas.openxmlformats.org/officeDocument/2006/relationships/image" Target="../media/image21.svg"/><Relationship Id="rId2" Type="http://schemas.openxmlformats.org/officeDocument/2006/relationships/notesSlide" Target="../notesSlides/notesSlide9.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svg"/><Relationship Id="rId40" Type="http://schemas.openxmlformats.org/officeDocument/2006/relationships/image" Target="../media/image54.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svg"/><Relationship Id="rId26" Type="http://schemas.openxmlformats.org/officeDocument/2006/relationships/image" Target="../media/image39.sv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svg"/><Relationship Id="rId42" Type="http://schemas.openxmlformats.org/officeDocument/2006/relationships/image" Target="../media/image55.svg"/><Relationship Id="rId7" Type="http://schemas.openxmlformats.org/officeDocument/2006/relationships/image" Target="../media/image20.png"/><Relationship Id="rId2" Type="http://schemas.openxmlformats.org/officeDocument/2006/relationships/notesSlide" Target="../notesSlides/notesSlide11.xml"/><Relationship Id="rId16" Type="http://schemas.openxmlformats.org/officeDocument/2006/relationships/image" Target="../media/image29.svg"/><Relationship Id="rId20" Type="http://schemas.openxmlformats.org/officeDocument/2006/relationships/image" Target="../media/image33.svg"/><Relationship Id="rId29" Type="http://schemas.openxmlformats.org/officeDocument/2006/relationships/image" Target="../media/image42.png"/><Relationship Id="rId41"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7.svg"/><Relationship Id="rId32" Type="http://schemas.openxmlformats.org/officeDocument/2006/relationships/image" Target="../media/image45.svg"/><Relationship Id="rId37" Type="http://schemas.openxmlformats.org/officeDocument/2006/relationships/image" Target="../media/image50.png"/><Relationship Id="rId40" Type="http://schemas.openxmlformats.org/officeDocument/2006/relationships/image" Target="../media/image53.sv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svg"/><Relationship Id="rId36" Type="http://schemas.openxmlformats.org/officeDocument/2006/relationships/image" Target="../media/image49.svg"/><Relationship Id="rId10" Type="http://schemas.openxmlformats.org/officeDocument/2006/relationships/image" Target="../media/image23.svg"/><Relationship Id="rId19" Type="http://schemas.openxmlformats.org/officeDocument/2006/relationships/image" Target="../media/image32.png"/><Relationship Id="rId31"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svg"/><Relationship Id="rId27" Type="http://schemas.openxmlformats.org/officeDocument/2006/relationships/image" Target="../media/image40.png"/><Relationship Id="rId30" Type="http://schemas.openxmlformats.org/officeDocument/2006/relationships/image" Target="../media/image43.svg"/><Relationship Id="rId35" Type="http://schemas.openxmlformats.org/officeDocument/2006/relationships/image" Target="../media/image48.png"/><Relationship Id="rId43" Type="http://schemas.openxmlformats.org/officeDocument/2006/relationships/image" Target="../media/image119.png"/><Relationship Id="rId8" Type="http://schemas.openxmlformats.org/officeDocument/2006/relationships/image" Target="../media/image21.svg"/><Relationship Id="rId3" Type="http://schemas.openxmlformats.org/officeDocument/2006/relationships/image" Target="../media/image118.png"/><Relationship Id="rId12" Type="http://schemas.openxmlformats.org/officeDocument/2006/relationships/image" Target="../media/image25.sv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svg"/></Relationships>
</file>

<file path=ppt/slides/_rels/slide54.xml.rels><?xml version="1.0" encoding="UTF-8" standalone="yes"?>
<Relationships xmlns="http://schemas.openxmlformats.org/package/2006/relationships"><Relationship Id="rId13" Type="http://schemas.openxmlformats.org/officeDocument/2006/relationships/image" Target="../media/image129.svg"/><Relationship Id="rId18" Type="http://schemas.openxmlformats.org/officeDocument/2006/relationships/image" Target="../media/image134.png"/><Relationship Id="rId26" Type="http://schemas.openxmlformats.org/officeDocument/2006/relationships/image" Target="../media/image142.png"/><Relationship Id="rId39" Type="http://schemas.openxmlformats.org/officeDocument/2006/relationships/image" Target="../media/image155.svg"/><Relationship Id="rId21" Type="http://schemas.openxmlformats.org/officeDocument/2006/relationships/image" Target="../media/image137.svg"/><Relationship Id="rId34" Type="http://schemas.openxmlformats.org/officeDocument/2006/relationships/image" Target="../media/image150.png"/><Relationship Id="rId42" Type="http://schemas.openxmlformats.org/officeDocument/2006/relationships/image" Target="../media/image158.jpeg"/><Relationship Id="rId7" Type="http://schemas.openxmlformats.org/officeDocument/2006/relationships/image" Target="../media/image123.svg"/><Relationship Id="rId2" Type="http://schemas.openxmlformats.org/officeDocument/2006/relationships/notesSlide" Target="../notesSlides/notesSlide12.xml"/><Relationship Id="rId16" Type="http://schemas.openxmlformats.org/officeDocument/2006/relationships/image" Target="../media/image132.png"/><Relationship Id="rId20" Type="http://schemas.openxmlformats.org/officeDocument/2006/relationships/image" Target="../media/image136.png"/><Relationship Id="rId29" Type="http://schemas.openxmlformats.org/officeDocument/2006/relationships/image" Target="../media/image145.svg"/><Relationship Id="rId41" Type="http://schemas.openxmlformats.org/officeDocument/2006/relationships/image" Target="../media/image157.svg"/><Relationship Id="rId1" Type="http://schemas.openxmlformats.org/officeDocument/2006/relationships/slideLayout" Target="../slideLayouts/slideLayout12.xml"/><Relationship Id="rId6" Type="http://schemas.openxmlformats.org/officeDocument/2006/relationships/image" Target="../media/image122.png"/><Relationship Id="rId11" Type="http://schemas.openxmlformats.org/officeDocument/2006/relationships/image" Target="../media/image127.svg"/><Relationship Id="rId24" Type="http://schemas.openxmlformats.org/officeDocument/2006/relationships/image" Target="../media/image140.png"/><Relationship Id="rId32" Type="http://schemas.openxmlformats.org/officeDocument/2006/relationships/image" Target="../media/image148.png"/><Relationship Id="rId37" Type="http://schemas.openxmlformats.org/officeDocument/2006/relationships/image" Target="../media/image153.svg"/><Relationship Id="rId40" Type="http://schemas.openxmlformats.org/officeDocument/2006/relationships/image" Target="../media/image156.png"/><Relationship Id="rId5" Type="http://schemas.openxmlformats.org/officeDocument/2006/relationships/image" Target="../media/image121.svg"/><Relationship Id="rId15" Type="http://schemas.openxmlformats.org/officeDocument/2006/relationships/image" Target="../media/image131.svg"/><Relationship Id="rId23" Type="http://schemas.openxmlformats.org/officeDocument/2006/relationships/image" Target="../media/image139.svg"/><Relationship Id="rId28" Type="http://schemas.openxmlformats.org/officeDocument/2006/relationships/image" Target="../media/image144.png"/><Relationship Id="rId36" Type="http://schemas.openxmlformats.org/officeDocument/2006/relationships/image" Target="../media/image152.png"/><Relationship Id="rId10" Type="http://schemas.openxmlformats.org/officeDocument/2006/relationships/image" Target="../media/image126.png"/><Relationship Id="rId19" Type="http://schemas.openxmlformats.org/officeDocument/2006/relationships/image" Target="../media/image135.svg"/><Relationship Id="rId31" Type="http://schemas.openxmlformats.org/officeDocument/2006/relationships/image" Target="../media/image147.sv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0.png"/><Relationship Id="rId22" Type="http://schemas.openxmlformats.org/officeDocument/2006/relationships/image" Target="../media/image138.png"/><Relationship Id="rId27" Type="http://schemas.openxmlformats.org/officeDocument/2006/relationships/image" Target="../media/image143.svg"/><Relationship Id="rId30" Type="http://schemas.openxmlformats.org/officeDocument/2006/relationships/image" Target="../media/image146.png"/><Relationship Id="rId35" Type="http://schemas.openxmlformats.org/officeDocument/2006/relationships/image" Target="../media/image151.svg"/><Relationship Id="rId8" Type="http://schemas.openxmlformats.org/officeDocument/2006/relationships/image" Target="../media/image124.png"/><Relationship Id="rId3" Type="http://schemas.openxmlformats.org/officeDocument/2006/relationships/image" Target="../media/image17.png"/><Relationship Id="rId12" Type="http://schemas.openxmlformats.org/officeDocument/2006/relationships/image" Target="../media/image128.png"/><Relationship Id="rId17" Type="http://schemas.openxmlformats.org/officeDocument/2006/relationships/image" Target="../media/image133.svg"/><Relationship Id="rId25" Type="http://schemas.openxmlformats.org/officeDocument/2006/relationships/image" Target="../media/image141.svg"/><Relationship Id="rId33" Type="http://schemas.openxmlformats.org/officeDocument/2006/relationships/image" Target="../media/image149.svg"/><Relationship Id="rId38" Type="http://schemas.openxmlformats.org/officeDocument/2006/relationships/image" Target="../media/image154.png"/></Relationships>
</file>

<file path=ppt/slides/_rels/slide55.xml.rels><?xml version="1.0" encoding="UTF-8" standalone="yes"?>
<Relationships xmlns="http://schemas.openxmlformats.org/package/2006/relationships"><Relationship Id="rId13" Type="http://schemas.openxmlformats.org/officeDocument/2006/relationships/image" Target="../media/image27.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35.svg"/><Relationship Id="rId34" Type="http://schemas.openxmlformats.org/officeDocument/2006/relationships/image" Target="../media/image48.png"/><Relationship Id="rId42" Type="http://schemas.openxmlformats.org/officeDocument/2006/relationships/image" Target="../media/image159.png"/><Relationship Id="rId7" Type="http://schemas.openxmlformats.org/officeDocument/2006/relationships/image" Target="../media/image21.svg"/><Relationship Id="rId2" Type="http://schemas.openxmlformats.org/officeDocument/2006/relationships/notesSlide" Target="../notesSlides/notesSlide13.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svg"/><Relationship Id="rId40" Type="http://schemas.openxmlformats.org/officeDocument/2006/relationships/image" Target="../media/image54.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56.xml.rels><?xml version="1.0" encoding="UTF-8" standalone="yes"?>
<Relationships xmlns="http://schemas.openxmlformats.org/package/2006/relationships"><Relationship Id="rId13" Type="http://schemas.openxmlformats.org/officeDocument/2006/relationships/image" Target="../media/image27.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35.svg"/><Relationship Id="rId34" Type="http://schemas.openxmlformats.org/officeDocument/2006/relationships/image" Target="../media/image48.png"/><Relationship Id="rId42" Type="http://schemas.openxmlformats.org/officeDocument/2006/relationships/image" Target="../media/image160.jpeg"/><Relationship Id="rId7" Type="http://schemas.openxmlformats.org/officeDocument/2006/relationships/image" Target="../media/image21.svg"/><Relationship Id="rId2" Type="http://schemas.openxmlformats.org/officeDocument/2006/relationships/notesSlide" Target="../notesSlides/notesSlide14.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svg"/><Relationship Id="rId40" Type="http://schemas.openxmlformats.org/officeDocument/2006/relationships/image" Target="../media/image54.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57.xml.rels><?xml version="1.0" encoding="UTF-8" standalone="yes"?>
<Relationships xmlns="http://schemas.openxmlformats.org/package/2006/relationships"><Relationship Id="rId13" Type="http://schemas.openxmlformats.org/officeDocument/2006/relationships/image" Target="../media/image170.svg"/><Relationship Id="rId18" Type="http://schemas.openxmlformats.org/officeDocument/2006/relationships/image" Target="../media/image175.png"/><Relationship Id="rId26" Type="http://schemas.openxmlformats.org/officeDocument/2006/relationships/image" Target="../media/image183.png"/><Relationship Id="rId39" Type="http://schemas.openxmlformats.org/officeDocument/2006/relationships/image" Target="../media/image195.svg"/><Relationship Id="rId21" Type="http://schemas.openxmlformats.org/officeDocument/2006/relationships/image" Target="../media/image178.svg"/><Relationship Id="rId34" Type="http://schemas.openxmlformats.org/officeDocument/2006/relationships/image" Target="../media/image190.png"/><Relationship Id="rId42" Type="http://schemas.openxmlformats.org/officeDocument/2006/relationships/image" Target="../media/image198.png"/><Relationship Id="rId7" Type="http://schemas.openxmlformats.org/officeDocument/2006/relationships/image" Target="../media/image164.svg"/><Relationship Id="rId2" Type="http://schemas.openxmlformats.org/officeDocument/2006/relationships/notesSlide" Target="../notesSlides/notesSlide15.xml"/><Relationship Id="rId16" Type="http://schemas.openxmlformats.org/officeDocument/2006/relationships/image" Target="../media/image173.png"/><Relationship Id="rId20" Type="http://schemas.openxmlformats.org/officeDocument/2006/relationships/image" Target="../media/image177.png"/><Relationship Id="rId29" Type="http://schemas.openxmlformats.org/officeDocument/2006/relationships/image" Target="../media/image186.svg"/><Relationship Id="rId41" Type="http://schemas.openxmlformats.org/officeDocument/2006/relationships/image" Target="../media/image197.svg"/><Relationship Id="rId1" Type="http://schemas.openxmlformats.org/officeDocument/2006/relationships/slideLayout" Target="../slideLayouts/slideLayout12.xml"/><Relationship Id="rId6" Type="http://schemas.openxmlformats.org/officeDocument/2006/relationships/image" Target="../media/image163.png"/><Relationship Id="rId11" Type="http://schemas.openxmlformats.org/officeDocument/2006/relationships/image" Target="../media/image168.svg"/><Relationship Id="rId24" Type="http://schemas.openxmlformats.org/officeDocument/2006/relationships/image" Target="../media/image181.png"/><Relationship Id="rId32" Type="http://schemas.openxmlformats.org/officeDocument/2006/relationships/image" Target="../media/image106.png"/><Relationship Id="rId37" Type="http://schemas.openxmlformats.org/officeDocument/2006/relationships/image" Target="../media/image193.svg"/><Relationship Id="rId40" Type="http://schemas.openxmlformats.org/officeDocument/2006/relationships/image" Target="../media/image196.png"/><Relationship Id="rId5" Type="http://schemas.openxmlformats.org/officeDocument/2006/relationships/image" Target="../media/image162.svg"/><Relationship Id="rId15" Type="http://schemas.openxmlformats.org/officeDocument/2006/relationships/image" Target="../media/image172.svg"/><Relationship Id="rId23" Type="http://schemas.openxmlformats.org/officeDocument/2006/relationships/image" Target="../media/image180.svg"/><Relationship Id="rId28" Type="http://schemas.openxmlformats.org/officeDocument/2006/relationships/image" Target="../media/image185.png"/><Relationship Id="rId36" Type="http://schemas.openxmlformats.org/officeDocument/2006/relationships/image" Target="../media/image192.png"/><Relationship Id="rId10" Type="http://schemas.openxmlformats.org/officeDocument/2006/relationships/image" Target="../media/image167.png"/><Relationship Id="rId19" Type="http://schemas.openxmlformats.org/officeDocument/2006/relationships/image" Target="../media/image176.svg"/><Relationship Id="rId31" Type="http://schemas.openxmlformats.org/officeDocument/2006/relationships/image" Target="../media/image188.svg"/><Relationship Id="rId44" Type="http://schemas.openxmlformats.org/officeDocument/2006/relationships/image" Target="../media/image200.jpeg"/><Relationship Id="rId4" Type="http://schemas.openxmlformats.org/officeDocument/2006/relationships/image" Target="../media/image161.png"/><Relationship Id="rId9" Type="http://schemas.openxmlformats.org/officeDocument/2006/relationships/image" Target="../media/image166.sv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4.svg"/><Relationship Id="rId30" Type="http://schemas.openxmlformats.org/officeDocument/2006/relationships/image" Target="../media/image187.png"/><Relationship Id="rId35" Type="http://schemas.openxmlformats.org/officeDocument/2006/relationships/image" Target="../media/image191.svg"/><Relationship Id="rId43" Type="http://schemas.openxmlformats.org/officeDocument/2006/relationships/image" Target="../media/image199.svg"/><Relationship Id="rId8" Type="http://schemas.openxmlformats.org/officeDocument/2006/relationships/image" Target="../media/image165.png"/><Relationship Id="rId3" Type="http://schemas.openxmlformats.org/officeDocument/2006/relationships/image" Target="../media/image17.png"/><Relationship Id="rId12" Type="http://schemas.openxmlformats.org/officeDocument/2006/relationships/image" Target="../media/image169.png"/><Relationship Id="rId17" Type="http://schemas.openxmlformats.org/officeDocument/2006/relationships/image" Target="../media/image174.svg"/><Relationship Id="rId25" Type="http://schemas.openxmlformats.org/officeDocument/2006/relationships/image" Target="../media/image182.svg"/><Relationship Id="rId33" Type="http://schemas.openxmlformats.org/officeDocument/2006/relationships/image" Target="../media/image189.svg"/><Relationship Id="rId38" Type="http://schemas.openxmlformats.org/officeDocument/2006/relationships/image" Target="../media/image194.png"/></Relationships>
</file>

<file path=ppt/slides/_rels/slide58.xml.rels><?xml version="1.0" encoding="UTF-8" standalone="yes"?>
<Relationships xmlns="http://schemas.openxmlformats.org/package/2006/relationships"><Relationship Id="rId13" Type="http://schemas.openxmlformats.org/officeDocument/2006/relationships/image" Target="../media/image170.svg"/><Relationship Id="rId18" Type="http://schemas.openxmlformats.org/officeDocument/2006/relationships/image" Target="../media/image175.png"/><Relationship Id="rId26" Type="http://schemas.openxmlformats.org/officeDocument/2006/relationships/image" Target="../media/image183.png"/><Relationship Id="rId39" Type="http://schemas.openxmlformats.org/officeDocument/2006/relationships/image" Target="../media/image195.svg"/><Relationship Id="rId21" Type="http://schemas.openxmlformats.org/officeDocument/2006/relationships/image" Target="../media/image178.svg"/><Relationship Id="rId34" Type="http://schemas.openxmlformats.org/officeDocument/2006/relationships/image" Target="../media/image190.png"/><Relationship Id="rId42" Type="http://schemas.openxmlformats.org/officeDocument/2006/relationships/image" Target="../media/image198.png"/><Relationship Id="rId7" Type="http://schemas.openxmlformats.org/officeDocument/2006/relationships/image" Target="../media/image164.svg"/><Relationship Id="rId2" Type="http://schemas.openxmlformats.org/officeDocument/2006/relationships/notesSlide" Target="../notesSlides/notesSlide16.xml"/><Relationship Id="rId16" Type="http://schemas.openxmlformats.org/officeDocument/2006/relationships/image" Target="../media/image173.png"/><Relationship Id="rId29" Type="http://schemas.openxmlformats.org/officeDocument/2006/relationships/image" Target="../media/image186.svg"/><Relationship Id="rId1" Type="http://schemas.openxmlformats.org/officeDocument/2006/relationships/slideLayout" Target="../slideLayouts/slideLayout12.xml"/><Relationship Id="rId6" Type="http://schemas.openxmlformats.org/officeDocument/2006/relationships/image" Target="../media/image163.png"/><Relationship Id="rId11" Type="http://schemas.openxmlformats.org/officeDocument/2006/relationships/image" Target="../media/image168.svg"/><Relationship Id="rId24" Type="http://schemas.openxmlformats.org/officeDocument/2006/relationships/image" Target="../media/image181.png"/><Relationship Id="rId32" Type="http://schemas.openxmlformats.org/officeDocument/2006/relationships/image" Target="../media/image106.png"/><Relationship Id="rId37" Type="http://schemas.openxmlformats.org/officeDocument/2006/relationships/image" Target="../media/image193.svg"/><Relationship Id="rId40" Type="http://schemas.openxmlformats.org/officeDocument/2006/relationships/image" Target="../media/image196.png"/><Relationship Id="rId45" Type="http://schemas.openxmlformats.org/officeDocument/2006/relationships/image" Target="../media/image202.jpeg"/><Relationship Id="rId5" Type="http://schemas.openxmlformats.org/officeDocument/2006/relationships/image" Target="../media/image162.svg"/><Relationship Id="rId15" Type="http://schemas.openxmlformats.org/officeDocument/2006/relationships/image" Target="../media/image172.svg"/><Relationship Id="rId23" Type="http://schemas.openxmlformats.org/officeDocument/2006/relationships/image" Target="../media/image180.svg"/><Relationship Id="rId28" Type="http://schemas.openxmlformats.org/officeDocument/2006/relationships/image" Target="../media/image185.png"/><Relationship Id="rId36" Type="http://schemas.openxmlformats.org/officeDocument/2006/relationships/image" Target="../media/image192.png"/><Relationship Id="rId10" Type="http://schemas.openxmlformats.org/officeDocument/2006/relationships/image" Target="../media/image167.png"/><Relationship Id="rId19" Type="http://schemas.openxmlformats.org/officeDocument/2006/relationships/image" Target="../media/image176.svg"/><Relationship Id="rId31" Type="http://schemas.openxmlformats.org/officeDocument/2006/relationships/image" Target="../media/image188.svg"/><Relationship Id="rId44" Type="http://schemas.openxmlformats.org/officeDocument/2006/relationships/image" Target="../media/image201.jpeg"/><Relationship Id="rId4" Type="http://schemas.openxmlformats.org/officeDocument/2006/relationships/image" Target="../media/image161.png"/><Relationship Id="rId9" Type="http://schemas.openxmlformats.org/officeDocument/2006/relationships/image" Target="../media/image166.sv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4.svg"/><Relationship Id="rId30" Type="http://schemas.openxmlformats.org/officeDocument/2006/relationships/image" Target="../media/image187.png"/><Relationship Id="rId35" Type="http://schemas.openxmlformats.org/officeDocument/2006/relationships/image" Target="../media/image191.svg"/><Relationship Id="rId43" Type="http://schemas.openxmlformats.org/officeDocument/2006/relationships/image" Target="../media/image199.svg"/><Relationship Id="rId8" Type="http://schemas.openxmlformats.org/officeDocument/2006/relationships/image" Target="../media/image165.png"/><Relationship Id="rId3" Type="http://schemas.openxmlformats.org/officeDocument/2006/relationships/image" Target="../media/image17.png"/><Relationship Id="rId12" Type="http://schemas.openxmlformats.org/officeDocument/2006/relationships/image" Target="../media/image169.png"/><Relationship Id="rId17" Type="http://schemas.openxmlformats.org/officeDocument/2006/relationships/image" Target="../media/image174.svg"/><Relationship Id="rId25" Type="http://schemas.openxmlformats.org/officeDocument/2006/relationships/image" Target="../media/image182.svg"/><Relationship Id="rId33" Type="http://schemas.openxmlformats.org/officeDocument/2006/relationships/image" Target="../media/image189.svg"/><Relationship Id="rId38" Type="http://schemas.openxmlformats.org/officeDocument/2006/relationships/image" Target="../media/image194.png"/><Relationship Id="rId20" Type="http://schemas.openxmlformats.org/officeDocument/2006/relationships/image" Target="../media/image177.png"/><Relationship Id="rId41" Type="http://schemas.openxmlformats.org/officeDocument/2006/relationships/image" Target="../media/image197.svg"/></Relationships>
</file>

<file path=ppt/slides/_rels/slide59.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183.png"/><Relationship Id="rId39" Type="http://schemas.openxmlformats.org/officeDocument/2006/relationships/image" Target="../media/image52.png"/><Relationship Id="rId21" Type="http://schemas.openxmlformats.org/officeDocument/2006/relationships/image" Target="../media/image109.svg"/><Relationship Id="rId34" Type="http://schemas.openxmlformats.org/officeDocument/2006/relationships/image" Target="../media/image47.svg"/><Relationship Id="rId42" Type="http://schemas.openxmlformats.org/officeDocument/2006/relationships/image" Target="../media/image199.svg"/><Relationship Id="rId7" Type="http://schemas.openxmlformats.org/officeDocument/2006/relationships/image" Target="../media/image103.svg"/><Relationship Id="rId2" Type="http://schemas.openxmlformats.org/officeDocument/2006/relationships/notesSlide" Target="../notesSlides/notesSlide17.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113.svg"/><Relationship Id="rId41" Type="http://schemas.openxmlformats.org/officeDocument/2006/relationships/image" Target="../media/image198.pn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203.png"/><Relationship Id="rId32" Type="http://schemas.openxmlformats.org/officeDocument/2006/relationships/image" Target="../media/image189.svg"/><Relationship Id="rId37" Type="http://schemas.openxmlformats.org/officeDocument/2006/relationships/image" Target="../media/image114.png"/><Relationship Id="rId40" Type="http://schemas.openxmlformats.org/officeDocument/2006/relationships/image" Target="../media/image53.sv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49.sv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188.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184.svg"/><Relationship Id="rId30" Type="http://schemas.openxmlformats.org/officeDocument/2006/relationships/image" Target="../media/image187.png"/><Relationship Id="rId35" Type="http://schemas.openxmlformats.org/officeDocument/2006/relationships/image" Target="../media/image48.png"/><Relationship Id="rId43" Type="http://schemas.openxmlformats.org/officeDocument/2006/relationships/image" Target="../media/image158.jpe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204.svg"/><Relationship Id="rId33" Type="http://schemas.openxmlformats.org/officeDocument/2006/relationships/image" Target="../media/image46.png"/><Relationship Id="rId38" Type="http://schemas.openxmlformats.org/officeDocument/2006/relationships/image" Target="../media/image115.sv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183.png"/><Relationship Id="rId39" Type="http://schemas.openxmlformats.org/officeDocument/2006/relationships/image" Target="../media/image52.png"/><Relationship Id="rId21" Type="http://schemas.openxmlformats.org/officeDocument/2006/relationships/image" Target="../media/image109.svg"/><Relationship Id="rId34" Type="http://schemas.openxmlformats.org/officeDocument/2006/relationships/image" Target="../media/image47.svg"/><Relationship Id="rId42" Type="http://schemas.openxmlformats.org/officeDocument/2006/relationships/image" Target="../media/image199.svg"/><Relationship Id="rId7" Type="http://schemas.openxmlformats.org/officeDocument/2006/relationships/image" Target="../media/image103.svg"/><Relationship Id="rId2" Type="http://schemas.openxmlformats.org/officeDocument/2006/relationships/notesSlide" Target="../notesSlides/notesSlide18.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113.svg"/><Relationship Id="rId41" Type="http://schemas.openxmlformats.org/officeDocument/2006/relationships/image" Target="../media/image198.pn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203.png"/><Relationship Id="rId32" Type="http://schemas.openxmlformats.org/officeDocument/2006/relationships/image" Target="../media/image189.svg"/><Relationship Id="rId37" Type="http://schemas.openxmlformats.org/officeDocument/2006/relationships/image" Target="../media/image114.png"/><Relationship Id="rId40" Type="http://schemas.openxmlformats.org/officeDocument/2006/relationships/image" Target="../media/image53.sv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49.sv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188.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184.svg"/><Relationship Id="rId30" Type="http://schemas.openxmlformats.org/officeDocument/2006/relationships/image" Target="../media/image187.png"/><Relationship Id="rId35" Type="http://schemas.openxmlformats.org/officeDocument/2006/relationships/image" Target="../media/image48.png"/><Relationship Id="rId43" Type="http://schemas.openxmlformats.org/officeDocument/2006/relationships/image" Target="../media/image200.jpe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204.svg"/><Relationship Id="rId33" Type="http://schemas.openxmlformats.org/officeDocument/2006/relationships/image" Target="../media/image46.png"/><Relationship Id="rId38" Type="http://schemas.openxmlformats.org/officeDocument/2006/relationships/image" Target="../media/image115.svg"/></Relationships>
</file>

<file path=ppt/slides/_rels/slide61.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183.png"/><Relationship Id="rId39" Type="http://schemas.openxmlformats.org/officeDocument/2006/relationships/image" Target="../media/image52.png"/><Relationship Id="rId21" Type="http://schemas.openxmlformats.org/officeDocument/2006/relationships/image" Target="../media/image109.svg"/><Relationship Id="rId34" Type="http://schemas.openxmlformats.org/officeDocument/2006/relationships/image" Target="../media/image47.svg"/><Relationship Id="rId42" Type="http://schemas.openxmlformats.org/officeDocument/2006/relationships/image" Target="../media/image199.svg"/><Relationship Id="rId7" Type="http://schemas.openxmlformats.org/officeDocument/2006/relationships/image" Target="../media/image103.svg"/><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113.svg"/><Relationship Id="rId41" Type="http://schemas.openxmlformats.org/officeDocument/2006/relationships/image" Target="../media/image198.pn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203.png"/><Relationship Id="rId32" Type="http://schemas.openxmlformats.org/officeDocument/2006/relationships/image" Target="../media/image189.svg"/><Relationship Id="rId37" Type="http://schemas.openxmlformats.org/officeDocument/2006/relationships/image" Target="../media/image114.png"/><Relationship Id="rId40" Type="http://schemas.openxmlformats.org/officeDocument/2006/relationships/image" Target="../media/image53.sv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49.sv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188.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184.svg"/><Relationship Id="rId30" Type="http://schemas.openxmlformats.org/officeDocument/2006/relationships/image" Target="../media/image187.png"/><Relationship Id="rId35" Type="http://schemas.openxmlformats.org/officeDocument/2006/relationships/image" Target="../media/image48.pn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204.svg"/><Relationship Id="rId33" Type="http://schemas.openxmlformats.org/officeDocument/2006/relationships/image" Target="../media/image46.png"/><Relationship Id="rId38" Type="http://schemas.openxmlformats.org/officeDocument/2006/relationships/image" Target="../media/image115.svg"/></Relationships>
</file>

<file path=ppt/slides/_rels/slide62.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109.svg"/><Relationship Id="rId34" Type="http://schemas.openxmlformats.org/officeDocument/2006/relationships/image" Target="../media/image48.png"/><Relationship Id="rId42" Type="http://schemas.openxmlformats.org/officeDocument/2006/relationships/image" Target="../media/image205.jpeg"/><Relationship Id="rId7" Type="http://schemas.openxmlformats.org/officeDocument/2006/relationships/image" Target="../media/image103.svg"/><Relationship Id="rId2" Type="http://schemas.openxmlformats.org/officeDocument/2006/relationships/notesSlide" Target="../notesSlides/notesSlide20.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11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115.svg"/><Relationship Id="rId40" Type="http://schemas.openxmlformats.org/officeDocument/2006/relationships/image" Target="../media/image54.pn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63.xml.rels><?xml version="1.0" encoding="UTF-8" standalone="yes"?>
<Relationships xmlns="http://schemas.openxmlformats.org/package/2006/relationships"><Relationship Id="rId13" Type="http://schemas.openxmlformats.org/officeDocument/2006/relationships/image" Target="../media/image215.svg"/><Relationship Id="rId18" Type="http://schemas.openxmlformats.org/officeDocument/2006/relationships/image" Target="../media/image220.png"/><Relationship Id="rId26" Type="http://schemas.openxmlformats.org/officeDocument/2006/relationships/image" Target="../media/image228.png"/><Relationship Id="rId39" Type="http://schemas.openxmlformats.org/officeDocument/2006/relationships/image" Target="../media/image239.svg"/><Relationship Id="rId21" Type="http://schemas.openxmlformats.org/officeDocument/2006/relationships/image" Target="../media/image223.svg"/><Relationship Id="rId34" Type="http://schemas.openxmlformats.org/officeDocument/2006/relationships/image" Target="../media/image235.png"/><Relationship Id="rId42" Type="http://schemas.openxmlformats.org/officeDocument/2006/relationships/image" Target="../media/image242.png"/><Relationship Id="rId7" Type="http://schemas.openxmlformats.org/officeDocument/2006/relationships/image" Target="../media/image209.svg"/><Relationship Id="rId2" Type="http://schemas.openxmlformats.org/officeDocument/2006/relationships/notesSlide" Target="../notesSlides/notesSlide21.xml"/><Relationship Id="rId16" Type="http://schemas.openxmlformats.org/officeDocument/2006/relationships/image" Target="../media/image218.png"/><Relationship Id="rId20" Type="http://schemas.openxmlformats.org/officeDocument/2006/relationships/image" Target="../media/image222.png"/><Relationship Id="rId29" Type="http://schemas.openxmlformats.org/officeDocument/2006/relationships/image" Target="../media/image230.svg"/><Relationship Id="rId41" Type="http://schemas.openxmlformats.org/officeDocument/2006/relationships/image" Target="../media/image241.svg"/><Relationship Id="rId1" Type="http://schemas.openxmlformats.org/officeDocument/2006/relationships/slideLayout" Target="../slideLayouts/slideLayout12.xml"/><Relationship Id="rId6" Type="http://schemas.openxmlformats.org/officeDocument/2006/relationships/image" Target="../media/image208.png"/><Relationship Id="rId11" Type="http://schemas.openxmlformats.org/officeDocument/2006/relationships/image" Target="../media/image213.svg"/><Relationship Id="rId24" Type="http://schemas.openxmlformats.org/officeDocument/2006/relationships/image" Target="../media/image226.png"/><Relationship Id="rId32" Type="http://schemas.openxmlformats.org/officeDocument/2006/relationships/image" Target="../media/image233.png"/><Relationship Id="rId37" Type="http://schemas.openxmlformats.org/officeDocument/2006/relationships/image" Target="../media/image237.svg"/><Relationship Id="rId40" Type="http://schemas.openxmlformats.org/officeDocument/2006/relationships/image" Target="../media/image240.png"/><Relationship Id="rId5" Type="http://schemas.openxmlformats.org/officeDocument/2006/relationships/image" Target="../media/image207.svg"/><Relationship Id="rId15" Type="http://schemas.openxmlformats.org/officeDocument/2006/relationships/image" Target="../media/image217.svg"/><Relationship Id="rId23" Type="http://schemas.openxmlformats.org/officeDocument/2006/relationships/image" Target="../media/image225.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12.png"/><Relationship Id="rId19" Type="http://schemas.openxmlformats.org/officeDocument/2006/relationships/image" Target="../media/image221.svg"/><Relationship Id="rId31" Type="http://schemas.openxmlformats.org/officeDocument/2006/relationships/image" Target="../media/image232.svg"/><Relationship Id="rId4" Type="http://schemas.openxmlformats.org/officeDocument/2006/relationships/image" Target="../media/image206.png"/><Relationship Id="rId9" Type="http://schemas.openxmlformats.org/officeDocument/2006/relationships/image" Target="../media/image211.svg"/><Relationship Id="rId14" Type="http://schemas.openxmlformats.org/officeDocument/2006/relationships/image" Target="../media/image216.png"/><Relationship Id="rId22" Type="http://schemas.openxmlformats.org/officeDocument/2006/relationships/image" Target="../media/image224.png"/><Relationship Id="rId27" Type="http://schemas.openxmlformats.org/officeDocument/2006/relationships/image" Target="../media/image229.svg"/><Relationship Id="rId30" Type="http://schemas.openxmlformats.org/officeDocument/2006/relationships/image" Target="../media/image231.png"/><Relationship Id="rId35" Type="http://schemas.openxmlformats.org/officeDocument/2006/relationships/image" Target="../media/image236.svg"/><Relationship Id="rId8" Type="http://schemas.openxmlformats.org/officeDocument/2006/relationships/image" Target="../media/image210.png"/><Relationship Id="rId3" Type="http://schemas.openxmlformats.org/officeDocument/2006/relationships/image" Target="../media/image17.png"/><Relationship Id="rId12" Type="http://schemas.openxmlformats.org/officeDocument/2006/relationships/image" Target="../media/image214.png"/><Relationship Id="rId17" Type="http://schemas.openxmlformats.org/officeDocument/2006/relationships/image" Target="../media/image219.svg"/><Relationship Id="rId25" Type="http://schemas.openxmlformats.org/officeDocument/2006/relationships/image" Target="../media/image227.svg"/><Relationship Id="rId33" Type="http://schemas.openxmlformats.org/officeDocument/2006/relationships/image" Target="../media/image234.svg"/><Relationship Id="rId38" Type="http://schemas.openxmlformats.org/officeDocument/2006/relationships/image" Target="../media/image238.png"/></Relationships>
</file>

<file path=ppt/slides/_rels/slide64.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39.svg"/><Relationship Id="rId21" Type="http://schemas.openxmlformats.org/officeDocument/2006/relationships/image" Target="../media/image109.svg"/><Relationship Id="rId34" Type="http://schemas.openxmlformats.org/officeDocument/2006/relationships/image" Target="../media/image235.png"/><Relationship Id="rId42" Type="http://schemas.openxmlformats.org/officeDocument/2006/relationships/image" Target="../media/image243.jpeg"/><Relationship Id="rId7" Type="http://schemas.openxmlformats.org/officeDocument/2006/relationships/image" Target="../media/image103.svg"/><Relationship Id="rId2" Type="http://schemas.openxmlformats.org/officeDocument/2006/relationships/notesSlide" Target="../notesSlides/notesSlide22.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230.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233.png"/><Relationship Id="rId37" Type="http://schemas.openxmlformats.org/officeDocument/2006/relationships/image" Target="../media/image237.svg"/><Relationship Id="rId40" Type="http://schemas.openxmlformats.org/officeDocument/2006/relationships/image" Target="../media/image54.pn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236.svg"/><Relationship Id="rId43" Type="http://schemas.openxmlformats.org/officeDocument/2006/relationships/image" Target="../media/image244.jpe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234.svg"/><Relationship Id="rId38" Type="http://schemas.openxmlformats.org/officeDocument/2006/relationships/image" Target="../media/image238.png"/></Relationships>
</file>

<file path=ppt/slides/_rels/slide65.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39.svg"/><Relationship Id="rId21" Type="http://schemas.openxmlformats.org/officeDocument/2006/relationships/image" Target="../media/image109.svg"/><Relationship Id="rId34" Type="http://schemas.openxmlformats.org/officeDocument/2006/relationships/image" Target="../media/image235.png"/><Relationship Id="rId42" Type="http://schemas.openxmlformats.org/officeDocument/2006/relationships/image" Target="../media/image245.png"/><Relationship Id="rId7" Type="http://schemas.openxmlformats.org/officeDocument/2006/relationships/image" Target="../media/image103.svg"/><Relationship Id="rId2" Type="http://schemas.openxmlformats.org/officeDocument/2006/relationships/notesSlide" Target="../notesSlides/notesSlide23.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230.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233.png"/><Relationship Id="rId37" Type="http://schemas.openxmlformats.org/officeDocument/2006/relationships/image" Target="../media/image237.svg"/><Relationship Id="rId40" Type="http://schemas.openxmlformats.org/officeDocument/2006/relationships/image" Target="../media/image54.pn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236.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234.svg"/><Relationship Id="rId38" Type="http://schemas.openxmlformats.org/officeDocument/2006/relationships/image" Target="../media/image238.png"/></Relationships>
</file>

<file path=ppt/slides/_rels/slide66.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109.svg"/><Relationship Id="rId34" Type="http://schemas.openxmlformats.org/officeDocument/2006/relationships/image" Target="../media/image48.png"/><Relationship Id="rId42" Type="http://schemas.openxmlformats.org/officeDocument/2006/relationships/image" Target="../media/image246.jpeg"/><Relationship Id="rId7" Type="http://schemas.openxmlformats.org/officeDocument/2006/relationships/image" Target="../media/image103.svg"/><Relationship Id="rId2" Type="http://schemas.openxmlformats.org/officeDocument/2006/relationships/notesSlide" Target="../notesSlides/notesSlide24.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11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115.svg"/><Relationship Id="rId40" Type="http://schemas.openxmlformats.org/officeDocument/2006/relationships/image" Target="../media/image54.pn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67.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109.svg"/><Relationship Id="rId34" Type="http://schemas.openxmlformats.org/officeDocument/2006/relationships/image" Target="../media/image48.png"/><Relationship Id="rId42" Type="http://schemas.openxmlformats.org/officeDocument/2006/relationships/image" Target="../media/image244.jpeg"/><Relationship Id="rId7" Type="http://schemas.openxmlformats.org/officeDocument/2006/relationships/image" Target="../media/image103.svg"/><Relationship Id="rId2" Type="http://schemas.openxmlformats.org/officeDocument/2006/relationships/notesSlide" Target="../notesSlides/notesSlide25.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11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115.svg"/><Relationship Id="rId40" Type="http://schemas.openxmlformats.org/officeDocument/2006/relationships/image" Target="../media/image54.pn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68.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109.svg"/><Relationship Id="rId34" Type="http://schemas.openxmlformats.org/officeDocument/2006/relationships/image" Target="../media/image48.png"/><Relationship Id="rId42" Type="http://schemas.openxmlformats.org/officeDocument/2006/relationships/image" Target="../media/image242.png"/><Relationship Id="rId7" Type="http://schemas.openxmlformats.org/officeDocument/2006/relationships/image" Target="../media/image103.svg"/><Relationship Id="rId2" Type="http://schemas.openxmlformats.org/officeDocument/2006/relationships/notesSlide" Target="../notesSlides/notesSlide26.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113.svg"/><Relationship Id="rId41" Type="http://schemas.openxmlformats.org/officeDocument/2006/relationships/image" Target="../media/image55.svg"/><Relationship Id="rId1" Type="http://schemas.openxmlformats.org/officeDocument/2006/relationships/slideLayout" Target="../slideLayouts/slideLayout17.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115.svg"/><Relationship Id="rId40" Type="http://schemas.openxmlformats.org/officeDocument/2006/relationships/image" Target="../media/image54.pn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69.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svg"/><Relationship Id="rId21" Type="http://schemas.openxmlformats.org/officeDocument/2006/relationships/image" Target="../media/image109.svg"/><Relationship Id="rId34" Type="http://schemas.openxmlformats.org/officeDocument/2006/relationships/image" Target="../media/image48.png"/><Relationship Id="rId42" Type="http://schemas.openxmlformats.org/officeDocument/2006/relationships/image" Target="../media/image247.jpeg"/><Relationship Id="rId7" Type="http://schemas.openxmlformats.org/officeDocument/2006/relationships/image" Target="../media/image103.svg"/><Relationship Id="rId2" Type="http://schemas.openxmlformats.org/officeDocument/2006/relationships/notesSlide" Target="../notesSlides/notesSlide27.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113.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115.svg"/><Relationship Id="rId40" Type="http://schemas.openxmlformats.org/officeDocument/2006/relationships/image" Target="../media/image54.pn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49.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47.svg"/><Relationship Id="rId38"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en/business-card-presentation-1015419/" TargetMode="External"/><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hyperlink" Target="https://pixabay.com/en/colleagues-seminar-presentation-437024/" TargetMode="External"/><Relationship Id="rId4" Type="http://schemas.openxmlformats.org/officeDocument/2006/relationships/image" Target="../media/image12.jpg"/></Relationships>
</file>

<file path=ppt/slides/_rels/slide70.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39.svg"/><Relationship Id="rId21" Type="http://schemas.openxmlformats.org/officeDocument/2006/relationships/image" Target="../media/image109.svg"/><Relationship Id="rId34" Type="http://schemas.openxmlformats.org/officeDocument/2006/relationships/image" Target="../media/image235.png"/><Relationship Id="rId7" Type="http://schemas.openxmlformats.org/officeDocument/2006/relationships/image" Target="../media/image103.svg"/><Relationship Id="rId2" Type="http://schemas.openxmlformats.org/officeDocument/2006/relationships/notesSlide" Target="../notesSlides/notesSlide28.xml"/><Relationship Id="rId16" Type="http://schemas.openxmlformats.org/officeDocument/2006/relationships/image" Target="../media/image30.png"/><Relationship Id="rId20" Type="http://schemas.openxmlformats.org/officeDocument/2006/relationships/image" Target="../media/image108.png"/><Relationship Id="rId29" Type="http://schemas.openxmlformats.org/officeDocument/2006/relationships/image" Target="../media/image230.svg"/><Relationship Id="rId41" Type="http://schemas.openxmlformats.org/officeDocument/2006/relationships/image" Target="../media/image55.sv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25.svg"/><Relationship Id="rId24" Type="http://schemas.openxmlformats.org/officeDocument/2006/relationships/image" Target="../media/image38.png"/><Relationship Id="rId32" Type="http://schemas.openxmlformats.org/officeDocument/2006/relationships/image" Target="../media/image233.png"/><Relationship Id="rId37" Type="http://schemas.openxmlformats.org/officeDocument/2006/relationships/image" Target="../media/image237.svg"/><Relationship Id="rId40" Type="http://schemas.openxmlformats.org/officeDocument/2006/relationships/image" Target="../media/image54.png"/><Relationship Id="rId5" Type="http://schemas.openxmlformats.org/officeDocument/2006/relationships/image" Target="../media/image101.svg"/><Relationship Id="rId15" Type="http://schemas.openxmlformats.org/officeDocument/2006/relationships/image" Target="../media/image107.svg"/><Relationship Id="rId23" Type="http://schemas.openxmlformats.org/officeDocument/2006/relationships/image" Target="../media/image111.svg"/><Relationship Id="rId28" Type="http://schemas.openxmlformats.org/officeDocument/2006/relationships/image" Target="../media/image112.png"/><Relationship Id="rId36" Type="http://schemas.openxmlformats.org/officeDocument/2006/relationships/image" Target="../media/image114.png"/><Relationship Id="rId10" Type="http://schemas.openxmlformats.org/officeDocument/2006/relationships/image" Target="../media/image24.png"/><Relationship Id="rId19" Type="http://schemas.openxmlformats.org/officeDocument/2006/relationships/image" Target="../media/image33.svg"/><Relationship Id="rId31" Type="http://schemas.openxmlformats.org/officeDocument/2006/relationships/image" Target="../media/image45.svg"/><Relationship Id="rId4" Type="http://schemas.openxmlformats.org/officeDocument/2006/relationships/image" Target="../media/image100.png"/><Relationship Id="rId9" Type="http://schemas.openxmlformats.org/officeDocument/2006/relationships/image" Target="../media/image23.svg"/><Relationship Id="rId14" Type="http://schemas.openxmlformats.org/officeDocument/2006/relationships/image" Target="../media/image106.png"/><Relationship Id="rId22" Type="http://schemas.openxmlformats.org/officeDocument/2006/relationships/image" Target="../media/image110.png"/><Relationship Id="rId27" Type="http://schemas.openxmlformats.org/officeDocument/2006/relationships/image" Target="../media/image41.svg"/><Relationship Id="rId30" Type="http://schemas.openxmlformats.org/officeDocument/2006/relationships/image" Target="../media/image44.png"/><Relationship Id="rId35" Type="http://schemas.openxmlformats.org/officeDocument/2006/relationships/image" Target="../media/image236.sv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104.png"/><Relationship Id="rId17" Type="http://schemas.openxmlformats.org/officeDocument/2006/relationships/image" Target="../media/image31.svg"/><Relationship Id="rId25" Type="http://schemas.openxmlformats.org/officeDocument/2006/relationships/image" Target="../media/image39.svg"/><Relationship Id="rId33" Type="http://schemas.openxmlformats.org/officeDocument/2006/relationships/image" Target="../media/image234.svg"/><Relationship Id="rId38" Type="http://schemas.openxmlformats.org/officeDocument/2006/relationships/image" Target="../media/image238.png"/></Relationships>
</file>

<file path=ppt/slides/_rels/slide71.xml.rels><?xml version="1.0" encoding="UTF-8" standalone="yes"?>
<Relationships xmlns="http://schemas.openxmlformats.org/package/2006/relationships"><Relationship Id="rId3" Type="http://schemas.openxmlformats.org/officeDocument/2006/relationships/hyperlink" Target="https://pngimg.com/download/55010" TargetMode="External"/><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image" Target="../media/image249.jpeg"/></Relationships>
</file>

<file path=ppt/slides/_rels/slide72.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2.xml"/><Relationship Id="rId4" Type="http://schemas.openxmlformats.org/officeDocument/2006/relationships/hyperlink" Target="https://www.pexels.com/sv-se/foto/33343/" TargetMode="External"/></Relationships>
</file>

<file path=ppt/slides/_rels/slide7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hyperlink" Target="https://pxhere.com/en/photo/1560981" TargetMode="External"/><Relationship Id="rId7" Type="http://schemas.openxmlformats.org/officeDocument/2006/relationships/diagramColors" Target="../diagrams/colors10.xml"/><Relationship Id="rId2" Type="http://schemas.openxmlformats.org/officeDocument/2006/relationships/image" Target="../media/image252.jp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75.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pxhere.com/sv/photo/659313" TargetMode="External"/><Relationship Id="rId2" Type="http://schemas.openxmlformats.org/officeDocument/2006/relationships/image" Target="../media/image255.jpg!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hyperlink" Target="https://pxhere.com/ko/photo/949897" TargetMode="External"/><Relationship Id="rId2" Type="http://schemas.openxmlformats.org/officeDocument/2006/relationships/image" Target="../media/image25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https://www.andreaspiirimets.se/wp-content/uploads/2019/03/ikigai.png" TargetMode="External"/><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259.jpeg"/></Relationships>
</file>

<file path=ppt/slides/_rels/slide83.xml.rels><?xml version="1.0" encoding="UTF-8" standalone="yes"?>
<Relationships xmlns="http://schemas.openxmlformats.org/package/2006/relationships"><Relationship Id="rId3" Type="http://schemas.openxmlformats.org/officeDocument/2006/relationships/image" Target="https://www.andreaspiirimets.se/wp-content/uploads/2019/03/ikigai.png" TargetMode="External"/><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60.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hyperlink" Target="https://www.deviantart.com/delsadj/art/Ubuntu-poster-262470815" TargetMode="External"/><Relationship Id="rId7" Type="http://schemas.openxmlformats.org/officeDocument/2006/relationships/diagramColors" Target="../diagrams/colors12.xml"/><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hyperlink" Target="https://pixabay.com/de/teamarbeit-mitarbeiter-b%C3%BCro-383939/" TargetMode="External"/><Relationship Id="rId7" Type="http://schemas.openxmlformats.org/officeDocument/2006/relationships/diagramColors" Target="../diagrams/colors14.xml"/><Relationship Id="rId2" Type="http://schemas.openxmlformats.org/officeDocument/2006/relationships/image" Target="../media/image270.jpg"/><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71.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www.flickr.com/photos/loop_oh/3269879293"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4.jpe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275.jp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Isolerade Twigs och blommor på en vit yta">
            <a:extLst>
              <a:ext uri="{FF2B5EF4-FFF2-40B4-BE49-F238E27FC236}">
                <a16:creationId xmlns:a16="http://schemas.microsoft.com/office/drawing/2014/main" id="{9BA4F6BC-1E63-4DFA-FC7A-CBAE004C24FE}"/>
              </a:ext>
            </a:extLst>
          </p:cNvPr>
          <p:cNvPicPr>
            <a:picLocks noChangeAspect="1"/>
          </p:cNvPicPr>
          <p:nvPr/>
        </p:nvPicPr>
        <p:blipFill rotWithShape="1">
          <a:blip r:embed="rId2"/>
          <a:srcRect l="3345" t="9091" r="1650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ubrik 1">
            <a:extLst>
              <a:ext uri="{FF2B5EF4-FFF2-40B4-BE49-F238E27FC236}">
                <a16:creationId xmlns:a16="http://schemas.microsoft.com/office/drawing/2014/main" id="{A1AC5425-771B-6F96-0C1B-36C18BEF9B2D}"/>
              </a:ext>
            </a:extLst>
          </p:cNvPr>
          <p:cNvSpPr>
            <a:spLocks noGrp="1"/>
          </p:cNvSpPr>
          <p:nvPr>
            <p:ph type="ctrTitle"/>
          </p:nvPr>
        </p:nvSpPr>
        <p:spPr>
          <a:xfrm>
            <a:off x="477981" y="1122363"/>
            <a:ext cx="4023360" cy="3204134"/>
          </a:xfrm>
        </p:spPr>
        <p:txBody>
          <a:bodyPr anchor="b">
            <a:normAutofit/>
          </a:bodyPr>
          <a:lstStyle/>
          <a:p>
            <a:pPr algn="l"/>
            <a:r>
              <a:rPr lang="sv-SE" sz="4100" dirty="0"/>
              <a:t>Självledarskap, fortsättning</a:t>
            </a:r>
            <a:br>
              <a:rPr lang="sv-SE" sz="4100" dirty="0"/>
            </a:br>
            <a:br>
              <a:rPr lang="sv-SE" sz="4100" dirty="0"/>
            </a:br>
            <a:r>
              <a:rPr lang="sv-SE" sz="4100" dirty="0"/>
              <a:t>Att sätta och nå mål (ex. LIA-plats)</a:t>
            </a:r>
          </a:p>
        </p:txBody>
      </p:sp>
      <p:sp>
        <p:nvSpPr>
          <p:cNvPr id="3" name="Underrubrik 2">
            <a:extLst>
              <a:ext uri="{FF2B5EF4-FFF2-40B4-BE49-F238E27FC236}">
                <a16:creationId xmlns:a16="http://schemas.microsoft.com/office/drawing/2014/main" id="{1B1EF042-ED0C-7BA7-0C89-16D938AF9D29}"/>
              </a:ext>
            </a:extLst>
          </p:cNvPr>
          <p:cNvSpPr>
            <a:spLocks noGrp="1"/>
          </p:cNvSpPr>
          <p:nvPr>
            <p:ph type="subTitle" idx="1"/>
          </p:nvPr>
        </p:nvSpPr>
        <p:spPr>
          <a:xfrm>
            <a:off x="477980" y="4872922"/>
            <a:ext cx="4023359" cy="1208141"/>
          </a:xfrm>
        </p:spPr>
        <p:txBody>
          <a:bodyPr>
            <a:normAutofit/>
          </a:bodyPr>
          <a:lstStyle/>
          <a:p>
            <a:pPr algn="l"/>
            <a:r>
              <a:rPr lang="sv-SE" sz="2000" dirty="0"/>
              <a:t>Jensen YH, VT 2024</a:t>
            </a:r>
          </a:p>
        </p:txBody>
      </p:sp>
      <p:sp>
        <p:nvSpPr>
          <p:cNvPr id="18"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59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6C02882E-3C47-09EF-F5A7-4F4F4C2FA98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Blooms </a:t>
            </a:r>
            <a:r>
              <a:rPr lang="en-US" sz="4600" kern="1200" err="1">
                <a:solidFill>
                  <a:schemeClr val="tx1"/>
                </a:solidFill>
                <a:latin typeface="+mj-lt"/>
                <a:ea typeface="+mj-ea"/>
                <a:cs typeface="+mj-cs"/>
              </a:rPr>
              <a:t>taxonomi</a:t>
            </a:r>
            <a:r>
              <a:rPr lang="en-US" sz="4600" kern="1200">
                <a:solidFill>
                  <a:schemeClr val="tx1"/>
                </a:solidFill>
                <a:latin typeface="+mj-lt"/>
                <a:ea typeface="+mj-ea"/>
                <a:cs typeface="+mj-cs"/>
              </a:rPr>
              <a:t>, </a:t>
            </a:r>
            <a:r>
              <a:rPr lang="en-US" sz="4600" kern="1200" err="1">
                <a:solidFill>
                  <a:schemeClr val="tx1"/>
                </a:solidFill>
                <a:latin typeface="+mj-lt"/>
                <a:ea typeface="+mj-ea"/>
                <a:cs typeface="+mj-cs"/>
              </a:rPr>
              <a:t>lärandemål</a:t>
            </a:r>
            <a:r>
              <a:rPr lang="en-US" sz="4600" kern="1200">
                <a:solidFill>
                  <a:schemeClr val="tx1"/>
                </a:solidFill>
                <a:latin typeface="+mj-lt"/>
                <a:ea typeface="+mj-ea"/>
                <a:cs typeface="+mj-cs"/>
              </a:rPr>
              <a:t> </a:t>
            </a:r>
            <a:r>
              <a:rPr lang="en-US" sz="4600" kern="1200" err="1">
                <a:solidFill>
                  <a:schemeClr val="tx1"/>
                </a:solidFill>
                <a:latin typeface="+mj-lt"/>
                <a:ea typeface="+mj-ea"/>
                <a:cs typeface="+mj-cs"/>
              </a:rPr>
              <a:t>inom</a:t>
            </a:r>
            <a:r>
              <a:rPr lang="en-US" sz="4600" kern="1200">
                <a:solidFill>
                  <a:schemeClr val="tx1"/>
                </a:solidFill>
                <a:latin typeface="+mj-lt"/>
                <a:ea typeface="+mj-ea"/>
                <a:cs typeface="+mj-cs"/>
              </a:rPr>
              <a:t> </a:t>
            </a:r>
            <a:r>
              <a:rPr lang="en-US" sz="4600" kern="1200" err="1">
                <a:solidFill>
                  <a:schemeClr val="tx1"/>
                </a:solidFill>
                <a:latin typeface="+mj-lt"/>
                <a:ea typeface="+mj-ea"/>
                <a:cs typeface="+mj-cs"/>
              </a:rPr>
              <a:t>utbildning</a:t>
            </a:r>
            <a:endParaRPr lang="en-US" sz="4600" kern="1200">
              <a:solidFill>
                <a:schemeClr val="tx1"/>
              </a:solidFill>
              <a:latin typeface="+mj-lt"/>
              <a:ea typeface="+mj-ea"/>
              <a:cs typeface="+mj-cs"/>
            </a:endParaRPr>
          </a:p>
        </p:txBody>
      </p:sp>
      <p:sp>
        <p:nvSpPr>
          <p:cNvPr id="104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5A27A61-B52E-1B9A-DCED-A6F40C9B40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05728" y="2272085"/>
            <a:ext cx="8211312" cy="431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5377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064500" y="3201988"/>
            <a:ext cx="4127500" cy="2027237"/>
          </a:xfrm>
          <a:solidFill>
            <a:schemeClr val="accent5">
              <a:lumMod val="75000"/>
            </a:schemeClr>
          </a:solidFill>
          <a:ln>
            <a:solidFill>
              <a:schemeClr val="accent1"/>
            </a:solidFill>
          </a:ln>
        </p:spPr>
        <p:txBody>
          <a:bodyPr>
            <a:normAutofit/>
          </a:bodyPr>
          <a:lstStyle/>
          <a:p>
            <a:pPr marL="0" indent="0">
              <a:buNone/>
            </a:pPr>
            <a:r>
              <a:rPr lang="fi-FI" sz="1800" b="1" err="1">
                <a:solidFill>
                  <a:schemeClr val="bg1">
                    <a:lumMod val="95000"/>
                  </a:schemeClr>
                </a:solidFill>
                <a:latin typeface="+mj-lt"/>
              </a:rPr>
              <a:t>Instruerande</a:t>
            </a:r>
            <a:r>
              <a:rPr lang="fi-FI" sz="1800" b="1">
                <a:solidFill>
                  <a:schemeClr val="bg1">
                    <a:lumMod val="95000"/>
                  </a:schemeClr>
                </a:solidFill>
                <a:latin typeface="+mj-lt"/>
              </a:rPr>
              <a:t> </a:t>
            </a:r>
            <a:r>
              <a:rPr lang="fi-FI" sz="1800" b="1" err="1">
                <a:solidFill>
                  <a:schemeClr val="bg1">
                    <a:lumMod val="95000"/>
                  </a:schemeClr>
                </a:solidFill>
                <a:latin typeface="+mj-lt"/>
              </a:rPr>
              <a:t>ledarskap</a:t>
            </a:r>
            <a:endParaRPr lang="fi-FI" sz="1800">
              <a:solidFill>
                <a:schemeClr val="bg1">
                  <a:lumMod val="95000"/>
                </a:schemeClr>
              </a:solidFill>
              <a:latin typeface="+mj-lt"/>
            </a:endParaRPr>
          </a:p>
          <a:p>
            <a:pPr lvl="1">
              <a:buFont typeface="Arial" panose="020B0604020202020204" pitchFamily="34" charset="0"/>
              <a:buChar char="•"/>
            </a:pPr>
            <a:r>
              <a:rPr lang="sv-SE" sz="1800">
                <a:solidFill>
                  <a:schemeClr val="bg1">
                    <a:lumMod val="95000"/>
                  </a:schemeClr>
                </a:solidFill>
              </a:rPr>
              <a:t>Hög kontroll, lågt stöd</a:t>
            </a:r>
          </a:p>
          <a:p>
            <a:pPr lvl="1">
              <a:buFont typeface="Arial" panose="020B0604020202020204" pitchFamily="34" charset="0"/>
              <a:buChar char="•"/>
            </a:pPr>
            <a:r>
              <a:rPr lang="sv-SE" sz="1800">
                <a:solidFill>
                  <a:schemeClr val="bg1">
                    <a:lumMod val="95000"/>
                  </a:schemeClr>
                </a:solidFill>
              </a:rPr>
              <a:t>Ledaren tar initiativet</a:t>
            </a:r>
          </a:p>
          <a:p>
            <a:pPr lvl="1">
              <a:buFont typeface="Arial" panose="020B0604020202020204" pitchFamily="34" charset="0"/>
              <a:buChar char="•"/>
            </a:pPr>
            <a:r>
              <a:rPr lang="sv-SE" sz="1800">
                <a:solidFill>
                  <a:schemeClr val="bg1">
                    <a:lumMod val="95000"/>
                  </a:schemeClr>
                </a:solidFill>
              </a:rPr>
              <a:t>Ledaren fattar besluten och styr arbetet</a:t>
            </a:r>
          </a:p>
          <a:p>
            <a:pPr lvl="1">
              <a:buFont typeface="Arial" panose="020B0604020202020204" pitchFamily="34" charset="0"/>
              <a:buChar char="•"/>
            </a:pPr>
            <a:r>
              <a:rPr lang="sv-SE" sz="1800">
                <a:solidFill>
                  <a:schemeClr val="bg1">
                    <a:lumMod val="95000"/>
                  </a:schemeClr>
                </a:solidFill>
              </a:rPr>
              <a:t>Envägskommunikation</a:t>
            </a:r>
          </a:p>
          <a:p>
            <a:pPr lvl="1">
              <a:lnSpc>
                <a:spcPct val="100000"/>
              </a:lnSpc>
              <a:buFont typeface="Arial" panose="020B0604020202020204" pitchFamily="34" charset="0"/>
              <a:buChar char="•"/>
            </a:pPr>
            <a:endParaRPr lang="fi-FI" sz="1400"/>
          </a:p>
        </p:txBody>
      </p:sp>
      <p:sp>
        <p:nvSpPr>
          <p:cNvPr id="7" name="Content Placeholder 2"/>
          <p:cNvSpPr txBox="1">
            <a:spLocks/>
          </p:cNvSpPr>
          <p:nvPr/>
        </p:nvSpPr>
        <p:spPr>
          <a:xfrm>
            <a:off x="6136502" y="1142760"/>
            <a:ext cx="4128376" cy="2044627"/>
          </a:xfrm>
          <a:prstGeom prst="rect">
            <a:avLst/>
          </a:prstGeom>
          <a:solidFill>
            <a:srgbClr val="FFC000"/>
          </a:solidFill>
          <a:ln>
            <a:solidFill>
              <a:schemeClr val="accent1"/>
            </a:solidFill>
          </a:ln>
        </p:spPr>
        <p:txBody>
          <a:bodyPr vert="horz" lIns="0" tIns="0" rIns="0" bIns="0" rtlCol="0">
            <a:noAutofit/>
          </a:bodyPr>
          <a:lstStyle>
            <a:lvl1pPr marL="636588" indent="-636588" algn="l" defTabSz="1828709" rtl="0" eaLnBrk="1" latinLnBrk="0" hangingPunct="1">
              <a:lnSpc>
                <a:spcPct val="100000"/>
              </a:lnSpc>
              <a:spcBef>
                <a:spcPts val="2400"/>
              </a:spcBef>
              <a:spcAft>
                <a:spcPts val="0"/>
              </a:spcAft>
              <a:buClr>
                <a:schemeClr val="tx1"/>
              </a:buClr>
              <a:buFont typeface="Fabrik" panose="00000500000000000000" pitchFamily="50" charset="0"/>
              <a:buChar char="+"/>
              <a:defRPr sz="4900" b="1" kern="1200">
                <a:solidFill>
                  <a:schemeClr val="tx1"/>
                </a:solidFill>
                <a:latin typeface="+mn-lt"/>
                <a:ea typeface="+mn-ea"/>
                <a:cs typeface="+mn-cs"/>
              </a:defRPr>
            </a:lvl1pPr>
            <a:lvl2pPr marL="1252538" marR="0" indent="-615950"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2pPr>
            <a:lvl3pPr marL="178911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3pPr>
            <a:lvl4pPr marL="2325688"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4pPr>
            <a:lvl5pPr marL="286226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i-FI" sz="1800" err="1">
                <a:latin typeface="+mj-lt"/>
              </a:rPr>
              <a:t>Rådgivande</a:t>
            </a:r>
            <a:r>
              <a:rPr lang="fi-FI" sz="1800"/>
              <a:t> </a:t>
            </a:r>
            <a:r>
              <a:rPr lang="fi-FI" sz="1800" err="1"/>
              <a:t>ledarskap</a:t>
            </a:r>
            <a:endParaRPr lang="fi-FI" sz="1400"/>
          </a:p>
          <a:p>
            <a:pPr marL="627750" lvl="1" indent="-285750">
              <a:lnSpc>
                <a:spcPct val="100000"/>
              </a:lnSpc>
              <a:spcBef>
                <a:spcPts val="336"/>
              </a:spcBef>
              <a:buFont typeface="Arial" panose="020B0604020202020204" pitchFamily="34" charset="0"/>
              <a:buChar char="•"/>
            </a:pPr>
            <a:r>
              <a:rPr lang="sv-SE" sz="1800"/>
              <a:t>Hög kontroll och högt stöd</a:t>
            </a:r>
          </a:p>
          <a:p>
            <a:pPr marL="627750" lvl="1" indent="-285750">
              <a:lnSpc>
                <a:spcPct val="100000"/>
              </a:lnSpc>
              <a:spcBef>
                <a:spcPts val="336"/>
              </a:spcBef>
              <a:buFont typeface="Arial" panose="020B0604020202020204" pitchFamily="34" charset="0"/>
              <a:buChar char="•"/>
            </a:pPr>
            <a:r>
              <a:rPr lang="sv-SE" sz="1800"/>
              <a:t>Ledaren sätter upp mål i hög grad</a:t>
            </a:r>
          </a:p>
          <a:p>
            <a:pPr marL="627750" lvl="1" indent="-285750">
              <a:lnSpc>
                <a:spcPct val="100000"/>
              </a:lnSpc>
              <a:spcBef>
                <a:spcPts val="336"/>
              </a:spcBef>
              <a:buFont typeface="Arial" panose="020B0604020202020204" pitchFamily="34" charset="0"/>
              <a:buChar char="•"/>
            </a:pPr>
            <a:r>
              <a:rPr lang="sv-SE" sz="1800"/>
              <a:t>Ledaren förklarar och ger råd</a:t>
            </a:r>
          </a:p>
          <a:p>
            <a:pPr marL="627750" lvl="1" indent="-285750">
              <a:lnSpc>
                <a:spcPct val="100000"/>
              </a:lnSpc>
              <a:spcBef>
                <a:spcPts val="336"/>
              </a:spcBef>
              <a:buFont typeface="Arial" panose="020B0604020202020204" pitchFamily="34" charset="0"/>
              <a:buChar char="•"/>
            </a:pPr>
            <a:r>
              <a:rPr lang="sv-SE" sz="1800"/>
              <a:t>Ökad tvåvägsdialog: be om förslag och input</a:t>
            </a:r>
          </a:p>
          <a:p>
            <a:pPr marL="636588" lvl="1" indent="0">
              <a:lnSpc>
                <a:spcPct val="100000"/>
              </a:lnSpc>
              <a:buNone/>
            </a:pPr>
            <a:endParaRPr lang="fi-FI" sz="1400"/>
          </a:p>
          <a:p>
            <a:pPr marL="636588" lvl="1" indent="0">
              <a:lnSpc>
                <a:spcPct val="100000"/>
              </a:lnSpc>
              <a:buNone/>
            </a:pPr>
            <a:endParaRPr lang="fi-FI" sz="1400"/>
          </a:p>
          <a:p>
            <a:pPr marL="636588" lvl="1" indent="0">
              <a:lnSpc>
                <a:spcPct val="100000"/>
              </a:lnSpc>
              <a:buNone/>
            </a:pPr>
            <a:endParaRPr lang="fi-FI" sz="2200"/>
          </a:p>
        </p:txBody>
      </p:sp>
      <p:sp>
        <p:nvSpPr>
          <p:cNvPr id="8" name="Content Placeholder 2"/>
          <p:cNvSpPr txBox="1">
            <a:spLocks/>
          </p:cNvSpPr>
          <p:nvPr/>
        </p:nvSpPr>
        <p:spPr>
          <a:xfrm>
            <a:off x="2179384" y="1138262"/>
            <a:ext cx="3875737" cy="2044627"/>
          </a:xfrm>
          <a:prstGeom prst="rect">
            <a:avLst/>
          </a:prstGeom>
          <a:solidFill>
            <a:schemeClr val="bg1">
              <a:lumMod val="65000"/>
            </a:schemeClr>
          </a:solidFill>
          <a:ln w="9525">
            <a:solidFill>
              <a:schemeClr val="tx1"/>
            </a:solidFill>
          </a:ln>
        </p:spPr>
        <p:txBody>
          <a:bodyPr vert="horz" lIns="0" tIns="0" rIns="0" bIns="0" rtlCol="0">
            <a:noAutofit/>
          </a:bodyPr>
          <a:lstStyle>
            <a:lvl1pPr marL="636588" indent="-636588" algn="l" defTabSz="1828709" rtl="0" eaLnBrk="1" latinLnBrk="0" hangingPunct="1">
              <a:lnSpc>
                <a:spcPct val="100000"/>
              </a:lnSpc>
              <a:spcBef>
                <a:spcPts val="2400"/>
              </a:spcBef>
              <a:spcAft>
                <a:spcPts val="0"/>
              </a:spcAft>
              <a:buClr>
                <a:schemeClr val="tx1"/>
              </a:buClr>
              <a:buFont typeface="Fabrik" panose="00000500000000000000" pitchFamily="50" charset="0"/>
              <a:buChar char="+"/>
              <a:defRPr sz="4900" b="1" kern="1200">
                <a:solidFill>
                  <a:schemeClr val="tx1"/>
                </a:solidFill>
                <a:latin typeface="+mn-lt"/>
                <a:ea typeface="+mn-ea"/>
                <a:cs typeface="+mn-cs"/>
              </a:defRPr>
            </a:lvl1pPr>
            <a:lvl2pPr marL="1252538" marR="0" indent="-615950"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2pPr>
            <a:lvl3pPr marL="178911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3pPr>
            <a:lvl4pPr marL="2325688"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4pPr>
            <a:lvl5pPr marL="286226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i-FI" sz="1800" err="1">
                <a:latin typeface="+mj-lt"/>
              </a:rPr>
              <a:t>Stödjande</a:t>
            </a:r>
            <a:r>
              <a:rPr lang="fi-FI" sz="1800">
                <a:latin typeface="+mj-lt"/>
              </a:rPr>
              <a:t> </a:t>
            </a:r>
            <a:r>
              <a:rPr lang="fi-FI" sz="1800" err="1">
                <a:latin typeface="+mj-lt"/>
              </a:rPr>
              <a:t>ledarskap</a:t>
            </a:r>
            <a:endParaRPr lang="sv-SE" sz="1800">
              <a:latin typeface="+mj-lt"/>
            </a:endParaRPr>
          </a:p>
          <a:p>
            <a:pPr marL="558000" lvl="1" indent="-216000">
              <a:lnSpc>
                <a:spcPct val="100000"/>
              </a:lnSpc>
              <a:spcBef>
                <a:spcPts val="336"/>
              </a:spcBef>
              <a:buFont typeface="Arial" panose="020B0604020202020204" pitchFamily="34" charset="0"/>
              <a:buChar char="•"/>
            </a:pPr>
            <a:r>
              <a:rPr lang="sv-SE" sz="1800"/>
              <a:t>Ledare ger ansvar</a:t>
            </a:r>
          </a:p>
          <a:p>
            <a:pPr marL="558000" lvl="1" indent="-216000">
              <a:lnSpc>
                <a:spcPct val="100000"/>
              </a:lnSpc>
              <a:spcBef>
                <a:spcPts val="336"/>
              </a:spcBef>
              <a:buFont typeface="Arial" panose="020B0604020202020204" pitchFamily="34" charset="0"/>
              <a:buChar char="•"/>
            </a:pPr>
            <a:r>
              <a:rPr lang="sv-SE" sz="1800"/>
              <a:t>Ledaren lyssnar och underlättar medarbetarnas egen problemlösning genom att ställa coachande frågor</a:t>
            </a:r>
          </a:p>
          <a:p>
            <a:pPr marL="558000" lvl="1" indent="-216000">
              <a:lnSpc>
                <a:spcPct val="100000"/>
              </a:lnSpc>
              <a:spcBef>
                <a:spcPts val="336"/>
              </a:spcBef>
              <a:buFont typeface="Arial" panose="020B0604020202020204" pitchFamily="34" charset="0"/>
              <a:buChar char="•"/>
            </a:pPr>
            <a:r>
              <a:rPr lang="sv-SE" sz="1800"/>
              <a:t>Tvåvägskommunikation</a:t>
            </a:r>
          </a:p>
          <a:p>
            <a:pPr marL="636588" lvl="1" indent="0">
              <a:lnSpc>
                <a:spcPct val="100000"/>
              </a:lnSpc>
              <a:buNone/>
            </a:pPr>
            <a:endParaRPr lang="fi-FI" sz="1400"/>
          </a:p>
          <a:p>
            <a:pPr lvl="1"/>
            <a:endParaRPr lang="fi-FI" sz="1300"/>
          </a:p>
        </p:txBody>
      </p:sp>
      <p:sp>
        <p:nvSpPr>
          <p:cNvPr id="11" name="Content Placeholder 2"/>
          <p:cNvSpPr txBox="1">
            <a:spLocks/>
          </p:cNvSpPr>
          <p:nvPr/>
        </p:nvSpPr>
        <p:spPr>
          <a:xfrm>
            <a:off x="2179383" y="3233459"/>
            <a:ext cx="3875737" cy="1978220"/>
          </a:xfrm>
          <a:prstGeom prst="rect">
            <a:avLst/>
          </a:prstGeom>
          <a:solidFill>
            <a:srgbClr val="F45957"/>
          </a:solidFill>
          <a:ln>
            <a:solidFill>
              <a:schemeClr val="accent1"/>
            </a:solidFill>
          </a:ln>
        </p:spPr>
        <p:txBody>
          <a:bodyPr vert="horz" lIns="0" tIns="0" rIns="0" bIns="0" rtlCol="0">
            <a:noAutofit/>
          </a:bodyPr>
          <a:lstStyle>
            <a:lvl1pPr marL="636588" indent="-636588" algn="l" defTabSz="1828709" rtl="0" eaLnBrk="1" latinLnBrk="0" hangingPunct="1">
              <a:lnSpc>
                <a:spcPct val="100000"/>
              </a:lnSpc>
              <a:spcBef>
                <a:spcPts val="2400"/>
              </a:spcBef>
              <a:spcAft>
                <a:spcPts val="0"/>
              </a:spcAft>
              <a:buClr>
                <a:schemeClr val="tx1"/>
              </a:buClr>
              <a:buFont typeface="Fabrik" panose="00000500000000000000" pitchFamily="50" charset="0"/>
              <a:buChar char="+"/>
              <a:defRPr sz="4900" b="1" kern="1200">
                <a:solidFill>
                  <a:schemeClr val="tx1"/>
                </a:solidFill>
                <a:latin typeface="+mn-lt"/>
                <a:ea typeface="+mn-ea"/>
                <a:cs typeface="+mn-cs"/>
              </a:defRPr>
            </a:lvl1pPr>
            <a:lvl2pPr marL="1252538" marR="0" indent="-615950"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2pPr>
            <a:lvl3pPr marL="178911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3pPr>
            <a:lvl4pPr marL="2325688"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4pPr>
            <a:lvl5pPr marL="286226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i-FI" sz="1800"/>
              <a:t> </a:t>
            </a:r>
            <a:r>
              <a:rPr lang="fi-FI" sz="1800" err="1">
                <a:solidFill>
                  <a:schemeClr val="bg1"/>
                </a:solidFill>
                <a:latin typeface="+mj-lt"/>
              </a:rPr>
              <a:t>Delegerande</a:t>
            </a:r>
            <a:r>
              <a:rPr lang="fi-FI" sz="1800">
                <a:solidFill>
                  <a:schemeClr val="bg1"/>
                </a:solidFill>
                <a:latin typeface="+mj-lt"/>
              </a:rPr>
              <a:t> </a:t>
            </a:r>
            <a:r>
              <a:rPr lang="fi-FI" sz="1800" err="1">
                <a:solidFill>
                  <a:schemeClr val="bg1"/>
                </a:solidFill>
                <a:latin typeface="+mj-lt"/>
              </a:rPr>
              <a:t>ledarskap</a:t>
            </a:r>
            <a:endParaRPr lang="fi-FI" sz="1800">
              <a:solidFill>
                <a:schemeClr val="bg1"/>
              </a:solidFill>
              <a:latin typeface="+mj-lt"/>
            </a:endParaRPr>
          </a:p>
          <a:p>
            <a:pPr marL="558000" lvl="1" indent="-216000">
              <a:lnSpc>
                <a:spcPct val="100000"/>
              </a:lnSpc>
              <a:spcAft>
                <a:spcPts val="336"/>
              </a:spcAft>
              <a:buFont typeface="Arial" panose="020B0604020202020204" pitchFamily="34" charset="0"/>
              <a:buChar char="•"/>
            </a:pPr>
            <a:r>
              <a:rPr lang="sv-SE" sz="1600">
                <a:solidFill>
                  <a:schemeClr val="bg1"/>
                </a:solidFill>
              </a:rPr>
              <a:t>Låg på kontroll och låg på stöd</a:t>
            </a:r>
          </a:p>
          <a:p>
            <a:pPr marL="558000" lvl="1" indent="-216000">
              <a:lnSpc>
                <a:spcPct val="100000"/>
              </a:lnSpc>
              <a:spcAft>
                <a:spcPts val="336"/>
              </a:spcAft>
              <a:buFont typeface="Arial" panose="020B0604020202020204" pitchFamily="34" charset="0"/>
              <a:buChar char="•"/>
            </a:pPr>
            <a:r>
              <a:rPr lang="sv-SE" sz="1600">
                <a:solidFill>
                  <a:schemeClr val="bg1"/>
                </a:solidFill>
              </a:rPr>
              <a:t>Medarbetaren planerar arbetet och tar fullt ansvar för problemlösning</a:t>
            </a:r>
          </a:p>
          <a:p>
            <a:pPr marL="558000" lvl="1" indent="-216000">
              <a:lnSpc>
                <a:spcPct val="100000"/>
              </a:lnSpc>
              <a:spcAft>
                <a:spcPts val="336"/>
              </a:spcAft>
              <a:buFont typeface="Arial" panose="020B0604020202020204" pitchFamily="34" charset="0"/>
              <a:buChar char="•"/>
            </a:pPr>
            <a:r>
              <a:rPr lang="sv-SE" sz="1600">
                <a:solidFill>
                  <a:schemeClr val="bg1"/>
                </a:solidFill>
              </a:rPr>
              <a:t>Ledare kontaktar medarbetaren för att kontrollera hur det går</a:t>
            </a:r>
          </a:p>
          <a:p>
            <a:pPr marL="558000" lvl="1" indent="-216000">
              <a:lnSpc>
                <a:spcPct val="100000"/>
              </a:lnSpc>
              <a:spcAft>
                <a:spcPts val="336"/>
              </a:spcAft>
              <a:buFont typeface="Arial" panose="020B0604020202020204" pitchFamily="34" charset="0"/>
              <a:buChar char="•"/>
            </a:pPr>
            <a:r>
              <a:rPr lang="sv-SE" sz="1600">
                <a:solidFill>
                  <a:schemeClr val="bg1"/>
                </a:solidFill>
              </a:rPr>
              <a:t>Ledaren informeras om arbetet</a:t>
            </a:r>
          </a:p>
          <a:p>
            <a:pPr marL="0" lvl="1" indent="0">
              <a:lnSpc>
                <a:spcPct val="100000"/>
              </a:lnSpc>
              <a:buNone/>
            </a:pPr>
            <a:endParaRPr lang="fi-FI" sz="1400"/>
          </a:p>
          <a:p>
            <a:pPr lvl="1"/>
            <a:endParaRPr lang="fi-FI" sz="1300"/>
          </a:p>
        </p:txBody>
      </p:sp>
      <p:cxnSp>
        <p:nvCxnSpPr>
          <p:cNvPr id="21" name="Straight Arrow Connector 20"/>
          <p:cNvCxnSpPr/>
          <p:nvPr/>
        </p:nvCxnSpPr>
        <p:spPr>
          <a:xfrm flipH="1" flipV="1">
            <a:off x="1638569" y="1032620"/>
            <a:ext cx="9144" cy="4519279"/>
          </a:xfrm>
          <a:prstGeom prst="straightConnector1">
            <a:avLst/>
          </a:prstGeom>
          <a:ln w="76200" cap="rnd">
            <a:solidFill>
              <a:schemeClr val="tx1"/>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638569" y="5551898"/>
            <a:ext cx="9829800" cy="27126"/>
          </a:xfrm>
          <a:prstGeom prst="straightConnector1">
            <a:avLst/>
          </a:prstGeom>
          <a:ln w="76200" cap="rnd">
            <a:solidFill>
              <a:schemeClr val="tx1"/>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200000">
            <a:off x="154260" y="3034804"/>
            <a:ext cx="2069457" cy="423673"/>
          </a:xfrm>
          <a:prstGeom prst="rect">
            <a:avLst/>
          </a:prstGeom>
          <a:noFill/>
        </p:spPr>
        <p:txBody>
          <a:bodyPr wrap="none" lIns="0" tIns="0" rIns="0" bIns="0" rtlCol="0" anchor="ctr">
            <a:noAutofit/>
          </a:bodyPr>
          <a:lstStyle/>
          <a:p>
            <a:pPr>
              <a:lnSpc>
                <a:spcPts val="1683"/>
              </a:lnSpc>
            </a:pPr>
            <a:r>
              <a:rPr lang="fi-FI" sz="2400" b="1"/>
              <a:t>STÖDJANDE</a:t>
            </a:r>
          </a:p>
        </p:txBody>
      </p:sp>
      <p:sp>
        <p:nvSpPr>
          <p:cNvPr id="35" name="TextBox 34"/>
          <p:cNvSpPr txBox="1"/>
          <p:nvPr/>
        </p:nvSpPr>
        <p:spPr>
          <a:xfrm>
            <a:off x="5101773" y="5741364"/>
            <a:ext cx="2069457" cy="423673"/>
          </a:xfrm>
          <a:prstGeom prst="rect">
            <a:avLst/>
          </a:prstGeom>
          <a:noFill/>
        </p:spPr>
        <p:txBody>
          <a:bodyPr wrap="none" lIns="0" tIns="0" rIns="0" bIns="0" rtlCol="0" anchor="ctr">
            <a:noAutofit/>
          </a:bodyPr>
          <a:lstStyle/>
          <a:p>
            <a:pPr>
              <a:lnSpc>
                <a:spcPts val="1683"/>
              </a:lnSpc>
            </a:pPr>
            <a:r>
              <a:rPr lang="fi-FI" sz="2400" b="1"/>
              <a:t>STYRANDE</a:t>
            </a:r>
          </a:p>
        </p:txBody>
      </p:sp>
      <p:sp>
        <p:nvSpPr>
          <p:cNvPr id="6" name="TextBox 5">
            <a:extLst>
              <a:ext uri="{FF2B5EF4-FFF2-40B4-BE49-F238E27FC236}">
                <a16:creationId xmlns:a16="http://schemas.microsoft.com/office/drawing/2014/main" id="{6D3DDC8F-1662-288D-02AC-22DD1C83944F}"/>
              </a:ext>
            </a:extLst>
          </p:cNvPr>
          <p:cNvSpPr txBox="1"/>
          <p:nvPr/>
        </p:nvSpPr>
        <p:spPr>
          <a:xfrm>
            <a:off x="6629401" y="6327377"/>
            <a:ext cx="3371850" cy="369332"/>
          </a:xfrm>
          <a:prstGeom prst="rect">
            <a:avLst/>
          </a:prstGeom>
          <a:noFill/>
        </p:spPr>
        <p:txBody>
          <a:bodyPr wrap="square" rtlCol="0">
            <a:spAutoFit/>
          </a:bodyPr>
          <a:lstStyle/>
          <a:p>
            <a:r>
              <a:rPr lang="sv-SE"/>
              <a:t>Modell: </a:t>
            </a:r>
            <a:r>
              <a:rPr lang="sv-SE" err="1"/>
              <a:t>Hersey</a:t>
            </a:r>
            <a:r>
              <a:rPr lang="sv-SE"/>
              <a:t> och Blanchard</a:t>
            </a:r>
          </a:p>
        </p:txBody>
      </p:sp>
    </p:spTree>
    <p:extLst>
      <p:ext uri="{BB962C8B-B14F-4D97-AF65-F5344CB8AC3E}">
        <p14:creationId xmlns:p14="http://schemas.microsoft.com/office/powerpoint/2010/main" val="383225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bg/>
                                          </p:spTgt>
                                        </p:tgtEl>
                                        <p:attrNameLst>
                                          <p:attrName>style.visibility</p:attrName>
                                        </p:attrNameLst>
                                      </p:cBhvr>
                                      <p:to>
                                        <p:strVal val="visible"/>
                                      </p:to>
                                    </p:set>
                                    <p:animEffect transition="in" filter="barn(inVertical)">
                                      <p:cBhvr>
                                        <p:cTn id="27" dur="500"/>
                                        <p:tgtEl>
                                          <p:spTgt spid="3">
                                            <p:bg/>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barn(inVertical)">
                                      <p:cBhvr>
                                        <p:cTn id="30" dur="500"/>
                                        <p:tgtEl>
                                          <p:spTgt spid="3">
                                            <p:txEl>
                                              <p:pRg st="0" end="0"/>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barn(inVertical)">
                                      <p:cBhvr>
                                        <p:cTn id="33" dur="500"/>
                                        <p:tgtEl>
                                          <p:spTgt spid="3">
                                            <p:txEl>
                                              <p:pRg st="1" end="1"/>
                                            </p:txEl>
                                          </p:spTgt>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barn(inVertical)">
                                      <p:cBhvr>
                                        <p:cTn id="36" dur="500"/>
                                        <p:tgtEl>
                                          <p:spTgt spid="3">
                                            <p:txEl>
                                              <p:pRg st="2" end="2"/>
                                            </p:txEl>
                                          </p:spTgt>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barn(inVertical)">
                                      <p:cBhvr>
                                        <p:cTn id="39" dur="500"/>
                                        <p:tgtEl>
                                          <p:spTgt spid="3">
                                            <p:txEl>
                                              <p:pRg st="3" end="3"/>
                                            </p:txEl>
                                          </p:spTgt>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barn(inVertical)">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arn(inVertical)">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arn(inVertical)">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7" grpId="0" animBg="1"/>
      <p:bldP spid="8" grpId="0" animBg="1"/>
      <p:bldP spid="11" grpId="0" animBg="1"/>
      <p:bldP spid="34" grpId="0"/>
      <p:bldP spid="35" grpId="0"/>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A425-EF71-61F6-A652-1DC41094F30C}"/>
              </a:ext>
            </a:extLst>
          </p:cNvPr>
          <p:cNvSpPr>
            <a:spLocks noGrp="1"/>
          </p:cNvSpPr>
          <p:nvPr>
            <p:ph type="title"/>
          </p:nvPr>
        </p:nvSpPr>
        <p:spPr>
          <a:xfrm>
            <a:off x="405603" y="847464"/>
            <a:ext cx="10945480" cy="1024128"/>
          </a:xfrm>
        </p:spPr>
        <p:txBody>
          <a:bodyPr>
            <a:noAutofit/>
          </a:bodyPr>
          <a:lstStyle/>
          <a:p>
            <a:r>
              <a:rPr lang="sv-SE" sz="3600"/>
              <a:t>ÖVNING  </a:t>
            </a:r>
            <a:br>
              <a:rPr lang="sv-SE" sz="3600"/>
            </a:br>
            <a:r>
              <a:rPr lang="sv-SE" sz="3600" err="1"/>
              <a:t>Situationsanpassat</a:t>
            </a:r>
            <a:r>
              <a:rPr lang="sv-SE" sz="3600"/>
              <a:t> ledarskap</a:t>
            </a:r>
          </a:p>
        </p:txBody>
      </p:sp>
      <p:sp>
        <p:nvSpPr>
          <p:cNvPr id="11" name="Content Placeholder 1"/>
          <p:cNvSpPr>
            <a:spLocks noGrp="1"/>
          </p:cNvSpPr>
          <p:nvPr>
            <p:ph idx="4294967295"/>
          </p:nvPr>
        </p:nvSpPr>
        <p:spPr>
          <a:xfrm>
            <a:off x="0" y="2371725"/>
            <a:ext cx="7813675" cy="4716463"/>
          </a:xfrm>
        </p:spPr>
        <p:txBody>
          <a:bodyPr>
            <a:normAutofit/>
          </a:bodyPr>
          <a:lstStyle/>
          <a:p>
            <a:pPr marL="0" indent="0">
              <a:buNone/>
            </a:pPr>
            <a:r>
              <a:rPr lang="sv-SE" sz="2400" b="1">
                <a:ea typeface="Verdana" panose="020B0604030504040204" pitchFamily="34" charset="0"/>
                <a:cs typeface="Verdana" panose="020B0604030504040204" pitchFamily="34" charset="0"/>
              </a:rPr>
              <a:t>Scenario: </a:t>
            </a:r>
            <a:endParaRPr lang="sv-SE" sz="2000">
              <a:ea typeface="Verdana" panose="020B0604030504040204" pitchFamily="34" charset="0"/>
              <a:cs typeface="Verdana" panose="020B0604030504040204" pitchFamily="34" charset="0"/>
            </a:endParaRPr>
          </a:p>
          <a:p>
            <a:pPr marL="0" indent="0">
              <a:buNone/>
            </a:pPr>
            <a:r>
              <a:rPr lang="sv-SE" sz="2000" b="0">
                <a:ea typeface="Verdana" panose="020B0604030504040204" pitchFamily="34" charset="0"/>
                <a:cs typeface="Verdana" panose="020B0604030504040204" pitchFamily="34" charset="0"/>
              </a:rPr>
              <a:t>Det finns en ny medarbetare som börjat på NN direkt efter att ha avslutat sina studier. Han är en glad och trevlig person med många idéer och ser verkligen fram emot att få komma ut i arbetslivet. </a:t>
            </a:r>
            <a:endParaRPr lang="sv-SE" sz="2000">
              <a:ea typeface="Verdana" panose="020B0604030504040204" pitchFamily="34" charset="0"/>
              <a:cs typeface="Verdana" panose="020B0604030504040204" pitchFamily="34" charset="0"/>
            </a:endParaRPr>
          </a:p>
          <a:p>
            <a:pPr marL="0" indent="0">
              <a:buNone/>
            </a:pPr>
            <a:r>
              <a:rPr lang="sv-SE" sz="2000" b="0">
                <a:ea typeface="Verdana" panose="020B0604030504040204" pitchFamily="34" charset="0"/>
                <a:cs typeface="Verdana" panose="020B0604030504040204" pitchFamily="34" charset="0"/>
              </a:rPr>
              <a:t>Du känner att han kommer att tillföra positiv energi till teamet även om han inte kan så mycket ännu. 
Vilken ledarstil skulle du rekommendera till teamledaren/chefen för att snabbt lära upp honom och få in honom som en i teamet?</a:t>
            </a:r>
            <a:r>
              <a:rPr lang="sv-SE" sz="2000">
                <a:ea typeface="Verdana" panose="020B0604030504040204" pitchFamily="34" charset="0"/>
                <a:cs typeface="Verdana" panose="020B0604030504040204" pitchFamily="34" charset="0"/>
              </a:rPr>
              <a:t>
</a:t>
            </a:r>
            <a:endParaRPr lang="en-US" sz="1600" b="0">
              <a:ea typeface="Verdana" panose="020B0604030504040204" pitchFamily="34" charset="0"/>
              <a:cs typeface="Verdana" panose="020B0604030504040204" pitchFamily="34" charset="0"/>
            </a:endParaRPr>
          </a:p>
        </p:txBody>
      </p:sp>
      <p:sp>
        <p:nvSpPr>
          <p:cNvPr id="3" name="Rectangle 2">
            <a:extLst>
              <a:ext uri="{FF2B5EF4-FFF2-40B4-BE49-F238E27FC236}">
                <a16:creationId xmlns:a16="http://schemas.microsoft.com/office/drawing/2014/main" id="{25DEF1B3-58EF-AC28-8EF1-2811E76DCB3D}"/>
              </a:ext>
            </a:extLst>
          </p:cNvPr>
          <p:cNvSpPr/>
          <p:nvPr/>
        </p:nvSpPr>
        <p:spPr>
          <a:xfrm>
            <a:off x="8868414" y="2463263"/>
            <a:ext cx="3149074" cy="3893374"/>
          </a:xfrm>
          <a:prstGeom prst="rect">
            <a:avLst/>
          </a:prstGeom>
        </p:spPr>
        <p:txBody>
          <a:bodyPr wrap="square">
            <a:spAutoFit/>
          </a:bodyPr>
          <a:lstStyle/>
          <a:p>
            <a:pPr marL="285736" indent="-285736" defTabSz="914355">
              <a:spcBef>
                <a:spcPts val="600"/>
              </a:spcBef>
              <a:buFont typeface="Arial" panose="020B0604020202020204" pitchFamily="34" charset="0"/>
              <a:buChar char="•"/>
            </a:pPr>
            <a:endParaRPr lang="en-US" sz="600" spc="-5">
              <a:solidFill>
                <a:prstClr val="black"/>
              </a:solidFill>
              <a:latin typeface="Arial" panose="020B0604020202020204"/>
              <a:cs typeface="Arial" panose="020B0604020202020204" pitchFamily="34" charset="0"/>
            </a:endParaRPr>
          </a:p>
          <a:p>
            <a:pPr lvl="2" indent="-457200" defTabSz="914355">
              <a:spcBef>
                <a:spcPts val="600"/>
              </a:spcBef>
              <a:buFont typeface="+mj-lt"/>
              <a:buAutoNum type="arabicPeriod"/>
            </a:pPr>
            <a:r>
              <a:rPr lang="sv-SE" spc="-5">
                <a:solidFill>
                  <a:prstClr val="black"/>
                </a:solidFill>
                <a:cs typeface="Arial" panose="020B0604020202020204" pitchFamily="34" charset="0"/>
              </a:rPr>
              <a:t>Vilken/ vilka stilar rekommenderar ni?
Varför rekommenderas just den/dessa stilar för fallet?
Finns det någon stil som skulle vara "skadlig" i fallet? Varför?  </a:t>
            </a:r>
            <a:endParaRPr lang="en-US" spc="-5">
              <a:solidFill>
                <a:prstClr val="black"/>
              </a:solidFill>
              <a:cs typeface="Arial" panose="020B0604020202020204" pitchFamily="34" charset="0"/>
            </a:endParaRPr>
          </a:p>
          <a:p>
            <a:pPr lvl="2" indent="-457200" defTabSz="914355">
              <a:spcBef>
                <a:spcPts val="600"/>
              </a:spcBef>
              <a:buFont typeface="+mj-lt"/>
              <a:buAutoNum type="arabicPeriod"/>
            </a:pPr>
            <a:endParaRPr lang="en-US" spc="-5">
              <a:solidFill>
                <a:prstClr val="black"/>
              </a:solidFill>
              <a:cs typeface="Arial" panose="020B0604020202020204" pitchFamily="34" charset="0"/>
            </a:endParaRPr>
          </a:p>
          <a:p>
            <a:pPr marL="514336" lvl="1" indent="-285736" defTabSz="914355">
              <a:spcBef>
                <a:spcPts val="600"/>
              </a:spcBef>
              <a:buFont typeface="Arial" panose="020B0604020202020204" pitchFamily="34" charset="0"/>
              <a:buChar char="•"/>
            </a:pPr>
            <a:endParaRPr lang="en-US" spc="-5">
              <a:solidFill>
                <a:prstClr val="black"/>
              </a:solidFill>
              <a:latin typeface="Arial" panose="020B0604020202020204"/>
              <a:cs typeface="Arial" panose="020B0604020202020204" pitchFamily="34" charset="0"/>
            </a:endParaRPr>
          </a:p>
        </p:txBody>
      </p:sp>
    </p:spTree>
    <p:extLst>
      <p:ext uri="{BB962C8B-B14F-4D97-AF65-F5344CB8AC3E}">
        <p14:creationId xmlns:p14="http://schemas.microsoft.com/office/powerpoint/2010/main" val="386779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A425-EF71-61F6-A652-1DC41094F30C}"/>
              </a:ext>
            </a:extLst>
          </p:cNvPr>
          <p:cNvSpPr>
            <a:spLocks noGrp="1"/>
          </p:cNvSpPr>
          <p:nvPr>
            <p:ph type="title"/>
          </p:nvPr>
        </p:nvSpPr>
        <p:spPr>
          <a:xfrm>
            <a:off x="623260" y="355600"/>
            <a:ext cx="10945480" cy="1024128"/>
          </a:xfrm>
        </p:spPr>
        <p:txBody>
          <a:bodyPr>
            <a:noAutofit/>
          </a:bodyPr>
          <a:lstStyle/>
          <a:p>
            <a:r>
              <a:rPr lang="sv-SE" sz="3600"/>
              <a:t>ÖVNING  </a:t>
            </a:r>
            <a:br>
              <a:rPr lang="sv-SE" sz="3600"/>
            </a:br>
            <a:r>
              <a:rPr lang="sv-SE" sz="3600" err="1"/>
              <a:t>Situationsanpassat</a:t>
            </a:r>
            <a:r>
              <a:rPr lang="sv-SE" sz="3600"/>
              <a:t> ledarskap</a:t>
            </a:r>
          </a:p>
        </p:txBody>
      </p:sp>
      <p:sp>
        <p:nvSpPr>
          <p:cNvPr id="12" name="Content Placeholder 1"/>
          <p:cNvSpPr txBox="1">
            <a:spLocks/>
          </p:cNvSpPr>
          <p:nvPr/>
        </p:nvSpPr>
        <p:spPr>
          <a:xfrm>
            <a:off x="720348" y="1450932"/>
            <a:ext cx="6627126" cy="4888908"/>
          </a:xfrm>
          <a:prstGeom prst="rect">
            <a:avLst/>
          </a:prstGeom>
        </p:spPr>
        <p:txBody>
          <a:bodyPr vert="horz" lIns="0" tIns="0" rIns="0" bIns="0" rtlCol="0">
            <a:noAutofit/>
          </a:bodyPr>
          <a:lstStyle>
            <a:lvl1pPr marL="636588" indent="-636588" algn="l" defTabSz="1828709" rtl="0" eaLnBrk="1" latinLnBrk="0" hangingPunct="1">
              <a:lnSpc>
                <a:spcPct val="100000"/>
              </a:lnSpc>
              <a:spcBef>
                <a:spcPts val="2400"/>
              </a:spcBef>
              <a:spcAft>
                <a:spcPts val="0"/>
              </a:spcAft>
              <a:buClr>
                <a:schemeClr val="tx1"/>
              </a:buClr>
              <a:buFont typeface="Fabrik" panose="00000500000000000000" pitchFamily="50" charset="0"/>
              <a:buChar char="+"/>
              <a:defRPr sz="4900" b="1" kern="1200">
                <a:solidFill>
                  <a:schemeClr val="tx1"/>
                </a:solidFill>
                <a:latin typeface="+mn-lt"/>
                <a:ea typeface="+mn-ea"/>
                <a:cs typeface="+mn-cs"/>
              </a:defRPr>
            </a:lvl1pPr>
            <a:lvl2pPr marL="1252538" marR="0" indent="-615950"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2pPr>
            <a:lvl3pPr marL="178911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3pPr>
            <a:lvl4pPr marL="2325688"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4pPr>
            <a:lvl5pPr marL="286226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sv-SE" sz="2000">
              <a:ea typeface="Verdana" panose="020B0604030504040204" pitchFamily="34" charset="0"/>
              <a:cs typeface="Verdana" panose="020B0604030504040204" pitchFamily="34" charset="0"/>
            </a:endParaRPr>
          </a:p>
          <a:p>
            <a:pPr marL="0" indent="0">
              <a:buNone/>
            </a:pPr>
            <a:r>
              <a:rPr lang="sv-SE" sz="2000">
                <a:ea typeface="Verdana" panose="020B0604030504040204" pitchFamily="34" charset="0"/>
                <a:cs typeface="Verdana" panose="020B0604030504040204" pitchFamily="34" charset="0"/>
              </a:rPr>
              <a:t>Scenario:
</a:t>
            </a:r>
            <a:r>
              <a:rPr lang="sv-SE" sz="2000" b="0">
                <a:ea typeface="Verdana" panose="020B0604030504040204" pitchFamily="34" charset="0"/>
                <a:cs typeface="Verdana" panose="020B0604030504040204" pitchFamily="34" charset="0"/>
              </a:rPr>
              <a:t>Bolaget X ska starta ett ett nytt projekt som kommer att kräva att man har lång tidigare erfarenhet av branschen. Tyvärr finns det inte möjlighet att anställa någon endast för detta projekt utan man måste be någon av de mer erfarna medarbetarna att ta på sig rollen som projektledare. </a:t>
            </a:r>
          </a:p>
          <a:p>
            <a:pPr marL="0" indent="0">
              <a:buNone/>
            </a:pPr>
            <a:r>
              <a:rPr lang="sv-SE" sz="2000" b="0">
                <a:ea typeface="Verdana" panose="020B0604030504040204" pitchFamily="34" charset="0"/>
                <a:cs typeface="Verdana" panose="020B0604030504040204" pitchFamily="34" charset="0"/>
              </a:rPr>
              <a:t>Det blir den pålitliga, kompetenta medarbetaren i teamet som får ansvaret för projektet, som varken ligger inom hennes ansvarsområde eller hör till hennes favorituppgifter, även om hon kommer att vara mycket kompetent att utföra det. </a:t>
            </a:r>
          </a:p>
          <a:p>
            <a:pPr marL="0" indent="0">
              <a:buNone/>
            </a:pPr>
            <a:r>
              <a:rPr lang="sv-SE" sz="1400" b="0">
                <a:ea typeface="Verdana" panose="020B0604030504040204" pitchFamily="34" charset="0"/>
                <a:cs typeface="Verdana" panose="020B0604030504040204" pitchFamily="34" charset="0"/>
              </a:rPr>
              <a:t>
</a:t>
            </a:r>
            <a:endParaRPr lang="en-US" sz="1600" b="0">
              <a:ea typeface="Verdana" panose="020B0604030504040204" pitchFamily="34" charset="0"/>
              <a:cs typeface="Verdana" panose="020B0604030504040204" pitchFamily="34" charset="0"/>
            </a:endParaRPr>
          </a:p>
        </p:txBody>
      </p:sp>
      <p:sp>
        <p:nvSpPr>
          <p:cNvPr id="3" name="Rectangle 2">
            <a:extLst>
              <a:ext uri="{FF2B5EF4-FFF2-40B4-BE49-F238E27FC236}">
                <a16:creationId xmlns:a16="http://schemas.microsoft.com/office/drawing/2014/main" id="{CA306550-5BD5-88F1-2147-E28571610A1E}"/>
              </a:ext>
            </a:extLst>
          </p:cNvPr>
          <p:cNvSpPr/>
          <p:nvPr/>
        </p:nvSpPr>
        <p:spPr>
          <a:xfrm>
            <a:off x="8945783" y="1549460"/>
            <a:ext cx="3149074" cy="4170372"/>
          </a:xfrm>
          <a:prstGeom prst="rect">
            <a:avLst/>
          </a:prstGeom>
        </p:spPr>
        <p:txBody>
          <a:bodyPr wrap="square">
            <a:spAutoFit/>
          </a:bodyPr>
          <a:lstStyle/>
          <a:p>
            <a:pPr marL="285736" indent="-285736" defTabSz="914355">
              <a:spcBef>
                <a:spcPts val="600"/>
              </a:spcBef>
              <a:buFont typeface="Arial" panose="020B0604020202020204" pitchFamily="34" charset="0"/>
              <a:buChar char="•"/>
            </a:pPr>
            <a:endParaRPr lang="en-US" sz="600" spc="-5">
              <a:solidFill>
                <a:prstClr val="black"/>
              </a:solidFill>
              <a:latin typeface="Arial" panose="020B0604020202020204"/>
              <a:cs typeface="Arial" panose="020B0604020202020204" pitchFamily="34" charset="0"/>
            </a:endParaRPr>
          </a:p>
          <a:p>
            <a:pPr lvl="2" indent="-457200" defTabSz="914355">
              <a:spcBef>
                <a:spcPts val="600"/>
              </a:spcBef>
              <a:buFont typeface="+mj-lt"/>
              <a:buAutoNum type="arabicPeriod"/>
            </a:pPr>
            <a:r>
              <a:rPr lang="sv-SE" spc="-5">
                <a:solidFill>
                  <a:prstClr val="black"/>
                </a:solidFill>
                <a:cs typeface="Arial" panose="020B0604020202020204" pitchFamily="34" charset="0"/>
              </a:rPr>
              <a:t>Vilken/ vilka ledarstilar rekommenderar ni?
Varför rekommenderas just den/dessa stilar för fallet?
Finns det någon stil som skulle vara "skadlig" i fallet? Varför?  </a:t>
            </a:r>
            <a:endParaRPr lang="en-US" spc="-5">
              <a:solidFill>
                <a:prstClr val="black"/>
              </a:solidFill>
              <a:cs typeface="Arial" panose="020B0604020202020204" pitchFamily="34" charset="0"/>
            </a:endParaRPr>
          </a:p>
          <a:p>
            <a:pPr lvl="2" indent="-457200" defTabSz="914355">
              <a:spcBef>
                <a:spcPts val="600"/>
              </a:spcBef>
              <a:buFont typeface="+mj-lt"/>
              <a:buAutoNum type="arabicPeriod"/>
            </a:pPr>
            <a:endParaRPr lang="en-US" spc="-5">
              <a:solidFill>
                <a:prstClr val="black"/>
              </a:solidFill>
              <a:cs typeface="Arial" panose="020B0604020202020204" pitchFamily="34" charset="0"/>
            </a:endParaRPr>
          </a:p>
          <a:p>
            <a:pPr marL="514336" lvl="1" indent="-285736" defTabSz="914355">
              <a:spcBef>
                <a:spcPts val="600"/>
              </a:spcBef>
              <a:buFont typeface="Arial" panose="020B0604020202020204" pitchFamily="34" charset="0"/>
              <a:buChar char="•"/>
            </a:pPr>
            <a:endParaRPr lang="en-US" spc="-5">
              <a:solidFill>
                <a:prstClr val="black"/>
              </a:solidFill>
              <a:latin typeface="Arial" panose="020B0604020202020204"/>
              <a:cs typeface="Arial" panose="020B0604020202020204" pitchFamily="34" charset="0"/>
            </a:endParaRPr>
          </a:p>
        </p:txBody>
      </p:sp>
    </p:spTree>
    <p:extLst>
      <p:ext uri="{BB962C8B-B14F-4D97-AF65-F5344CB8AC3E}">
        <p14:creationId xmlns:p14="http://schemas.microsoft.com/office/powerpoint/2010/main" val="1424427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A425-EF71-61F6-A652-1DC41094F30C}"/>
              </a:ext>
            </a:extLst>
          </p:cNvPr>
          <p:cNvSpPr>
            <a:spLocks noGrp="1"/>
          </p:cNvSpPr>
          <p:nvPr>
            <p:ph type="title"/>
          </p:nvPr>
        </p:nvSpPr>
        <p:spPr>
          <a:xfrm>
            <a:off x="492224" y="304800"/>
            <a:ext cx="10945480" cy="1024128"/>
          </a:xfrm>
        </p:spPr>
        <p:txBody>
          <a:bodyPr>
            <a:noAutofit/>
          </a:bodyPr>
          <a:lstStyle/>
          <a:p>
            <a:r>
              <a:rPr lang="sv-SE" sz="3600"/>
              <a:t>ÖVNING</a:t>
            </a:r>
            <a:br>
              <a:rPr lang="sv-SE" sz="3600"/>
            </a:br>
            <a:r>
              <a:rPr lang="sv-SE" sz="3600" err="1"/>
              <a:t>Situationsanpassat</a:t>
            </a:r>
            <a:r>
              <a:rPr lang="sv-SE" sz="3600"/>
              <a:t> ledarskap</a:t>
            </a:r>
          </a:p>
        </p:txBody>
      </p:sp>
      <p:sp>
        <p:nvSpPr>
          <p:cNvPr id="15" name="Content Placeholder 1"/>
          <p:cNvSpPr txBox="1">
            <a:spLocks/>
          </p:cNvSpPr>
          <p:nvPr/>
        </p:nvSpPr>
        <p:spPr>
          <a:xfrm>
            <a:off x="492224" y="1418023"/>
            <a:ext cx="7910096" cy="4809860"/>
          </a:xfrm>
          <a:prstGeom prst="rect">
            <a:avLst/>
          </a:prstGeom>
        </p:spPr>
        <p:txBody>
          <a:bodyPr vert="horz" lIns="0" tIns="0" rIns="0" bIns="0" rtlCol="0">
            <a:noAutofit/>
          </a:bodyPr>
          <a:lstStyle>
            <a:lvl1pPr marL="636588" indent="-636588" algn="l" defTabSz="1828709" rtl="0" eaLnBrk="1" latinLnBrk="0" hangingPunct="1">
              <a:lnSpc>
                <a:spcPct val="100000"/>
              </a:lnSpc>
              <a:spcBef>
                <a:spcPts val="2400"/>
              </a:spcBef>
              <a:spcAft>
                <a:spcPts val="0"/>
              </a:spcAft>
              <a:buClr>
                <a:schemeClr val="tx1"/>
              </a:buClr>
              <a:buFont typeface="Fabrik" panose="00000500000000000000" pitchFamily="50" charset="0"/>
              <a:buChar char="+"/>
              <a:defRPr sz="4900" b="1" kern="1200">
                <a:solidFill>
                  <a:schemeClr val="tx1"/>
                </a:solidFill>
                <a:latin typeface="+mn-lt"/>
                <a:ea typeface="+mn-ea"/>
                <a:cs typeface="+mn-cs"/>
              </a:defRPr>
            </a:lvl1pPr>
            <a:lvl2pPr marL="1252538" marR="0" indent="-615950"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2pPr>
            <a:lvl3pPr marL="178911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3pPr>
            <a:lvl4pPr marL="2325688"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4pPr>
            <a:lvl5pPr marL="286226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sv-SE" sz="2000">
                <a:ea typeface="Verdana" panose="020B0604030504040204" pitchFamily="34" charset="0"/>
                <a:cs typeface="Verdana" panose="020B0604030504040204" pitchFamily="34" charset="0"/>
              </a:rPr>
              <a:t>Scenario:
</a:t>
            </a:r>
            <a:r>
              <a:rPr lang="sv-SE" sz="2000" b="0">
                <a:ea typeface="Verdana" panose="020B0604030504040204" pitchFamily="34" charset="0"/>
                <a:cs typeface="Verdana" panose="020B0604030504040204" pitchFamily="34" charset="0"/>
              </a:rPr>
              <a:t>Avdelningen tar över nya ansvarsområden. Det finns ett utmanande nytt område. </a:t>
            </a:r>
          </a:p>
          <a:p>
            <a:pPr marL="0" indent="0">
              <a:buNone/>
            </a:pPr>
            <a:r>
              <a:rPr lang="sv-SE" sz="2000" b="0">
                <a:ea typeface="Verdana" panose="020B0604030504040204" pitchFamily="34" charset="0"/>
                <a:cs typeface="Verdana" panose="020B0604030504040204" pitchFamily="34" charset="0"/>
              </a:rPr>
              <a:t>Chefen planerar att bredda ansvarsområdet för den mest kompetenta medarbetaren i teamet. Hon måste lära sig nya uppgifter där hon inte har någon tidigare erfarenhet. </a:t>
            </a:r>
          </a:p>
          <a:p>
            <a:pPr marL="0" indent="0">
              <a:buNone/>
            </a:pPr>
            <a:r>
              <a:rPr lang="sv-SE" sz="2000" b="0">
                <a:ea typeface="Verdana" panose="020B0604030504040204" pitchFamily="34" charset="0"/>
                <a:cs typeface="Verdana" panose="020B0604030504040204" pitchFamily="34" charset="0"/>
              </a:rPr>
              <a:t>Chefen litar på att hon kommer att lyckas, eftersom hon har goda färdigheter att anpassa sig och lära sig. Medarbetaren har varit mycket självständig i sin roll den senaste tiden och krävt ett minimum av chefsinsatser. 
</a:t>
            </a:r>
            <a:r>
              <a:rPr lang="sv-SE" sz="2000">
                <a:ea typeface="Verdana" panose="020B0604030504040204" pitchFamily="34" charset="0"/>
                <a:cs typeface="Verdana" panose="020B0604030504040204" pitchFamily="34" charset="0"/>
              </a:rPr>
              <a:t>
</a:t>
            </a:r>
            <a:endParaRPr lang="en-US" sz="1600" b="0">
              <a:ea typeface="Verdana" panose="020B0604030504040204" pitchFamily="34" charset="0"/>
              <a:cs typeface="Verdana" panose="020B0604030504040204" pitchFamily="34" charset="0"/>
            </a:endParaRPr>
          </a:p>
        </p:txBody>
      </p:sp>
      <p:sp>
        <p:nvSpPr>
          <p:cNvPr id="3" name="Rectangle 2">
            <a:extLst>
              <a:ext uri="{FF2B5EF4-FFF2-40B4-BE49-F238E27FC236}">
                <a16:creationId xmlns:a16="http://schemas.microsoft.com/office/drawing/2014/main" id="{CBD6C825-BF50-9DC5-E98B-18F237BEFD1D}"/>
              </a:ext>
            </a:extLst>
          </p:cNvPr>
          <p:cNvSpPr/>
          <p:nvPr/>
        </p:nvSpPr>
        <p:spPr>
          <a:xfrm>
            <a:off x="8814625" y="1418023"/>
            <a:ext cx="3149074" cy="4170372"/>
          </a:xfrm>
          <a:prstGeom prst="rect">
            <a:avLst/>
          </a:prstGeom>
        </p:spPr>
        <p:txBody>
          <a:bodyPr wrap="square">
            <a:spAutoFit/>
          </a:bodyPr>
          <a:lstStyle/>
          <a:p>
            <a:pPr marL="285736" indent="-285736" defTabSz="914355">
              <a:spcBef>
                <a:spcPts val="600"/>
              </a:spcBef>
              <a:buFont typeface="Arial" panose="020B0604020202020204" pitchFamily="34" charset="0"/>
              <a:buChar char="•"/>
            </a:pPr>
            <a:endParaRPr lang="en-US" sz="600" spc="-5">
              <a:solidFill>
                <a:prstClr val="black"/>
              </a:solidFill>
              <a:latin typeface="Arial" panose="020B0604020202020204"/>
              <a:cs typeface="Arial" panose="020B0604020202020204" pitchFamily="34" charset="0"/>
            </a:endParaRPr>
          </a:p>
          <a:p>
            <a:pPr lvl="2" indent="-457200" defTabSz="914355">
              <a:spcBef>
                <a:spcPts val="600"/>
              </a:spcBef>
              <a:buFont typeface="+mj-lt"/>
              <a:buAutoNum type="arabicPeriod"/>
            </a:pPr>
            <a:r>
              <a:rPr lang="sv-SE" spc="-5">
                <a:solidFill>
                  <a:prstClr val="black"/>
                </a:solidFill>
                <a:cs typeface="Arial" panose="020B0604020202020204" pitchFamily="34" charset="0"/>
              </a:rPr>
              <a:t>Vilken/ vilka ledarstilar rekommenderar ni?
Varför rekommenderas just den/dessa stilar för fallet?
Finns det någon stil som skulle vara "skadlig" i fallet? Varför?  </a:t>
            </a:r>
            <a:endParaRPr lang="en-US" spc="-5">
              <a:solidFill>
                <a:prstClr val="black"/>
              </a:solidFill>
              <a:cs typeface="Arial" panose="020B0604020202020204" pitchFamily="34" charset="0"/>
            </a:endParaRPr>
          </a:p>
          <a:p>
            <a:pPr lvl="2" indent="-457200" defTabSz="914355">
              <a:spcBef>
                <a:spcPts val="600"/>
              </a:spcBef>
              <a:buFont typeface="+mj-lt"/>
              <a:buAutoNum type="arabicPeriod"/>
            </a:pPr>
            <a:endParaRPr lang="en-US" spc="-5">
              <a:solidFill>
                <a:prstClr val="black"/>
              </a:solidFill>
              <a:cs typeface="Arial" panose="020B0604020202020204" pitchFamily="34" charset="0"/>
            </a:endParaRPr>
          </a:p>
          <a:p>
            <a:pPr marL="514336" lvl="1" indent="-285736" defTabSz="914355">
              <a:spcBef>
                <a:spcPts val="600"/>
              </a:spcBef>
              <a:buFont typeface="Arial" panose="020B0604020202020204" pitchFamily="34" charset="0"/>
              <a:buChar char="•"/>
            </a:pPr>
            <a:endParaRPr lang="en-US" spc="-5">
              <a:solidFill>
                <a:prstClr val="black"/>
              </a:solidFill>
              <a:latin typeface="Arial" panose="020B0604020202020204"/>
              <a:cs typeface="Arial" panose="020B0604020202020204" pitchFamily="34" charset="0"/>
            </a:endParaRPr>
          </a:p>
        </p:txBody>
      </p:sp>
    </p:spTree>
    <p:extLst>
      <p:ext uri="{BB962C8B-B14F-4D97-AF65-F5344CB8AC3E}">
        <p14:creationId xmlns:p14="http://schemas.microsoft.com/office/powerpoint/2010/main" val="41304298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6AA6-2CD6-47C0-AEDF-ED095279612A}"/>
              </a:ext>
            </a:extLst>
          </p:cNvPr>
          <p:cNvSpPr>
            <a:spLocks noGrp="1"/>
          </p:cNvSpPr>
          <p:nvPr>
            <p:ph type="title"/>
          </p:nvPr>
        </p:nvSpPr>
        <p:spPr>
          <a:xfrm>
            <a:off x="288544" y="231809"/>
            <a:ext cx="10515600" cy="1325563"/>
          </a:xfrm>
        </p:spPr>
        <p:txBody>
          <a:bodyPr/>
          <a:lstStyle/>
          <a:p>
            <a:r>
              <a:rPr lang="sv-SE">
                <a:solidFill>
                  <a:srgbClr val="0070C0"/>
                </a:solidFill>
              </a:rPr>
              <a:t>W</a:t>
            </a:r>
            <a:r>
              <a:rPr lang="sv-SE">
                <a:solidFill>
                  <a:srgbClr val="FF9300"/>
                </a:solidFill>
              </a:rPr>
              <a:t>I</a:t>
            </a:r>
            <a:r>
              <a:rPr lang="sv-SE">
                <a:solidFill>
                  <a:schemeClr val="accent6">
                    <a:lumMod val="75000"/>
                  </a:schemeClr>
                </a:solidFill>
              </a:rPr>
              <a:t>N</a:t>
            </a:r>
            <a:r>
              <a:rPr lang="sv-SE"/>
              <a:t> Feedback-modell</a:t>
            </a:r>
          </a:p>
        </p:txBody>
      </p:sp>
      <p:sp>
        <p:nvSpPr>
          <p:cNvPr id="3" name="Content Placeholder 2">
            <a:extLst>
              <a:ext uri="{FF2B5EF4-FFF2-40B4-BE49-F238E27FC236}">
                <a16:creationId xmlns:a16="http://schemas.microsoft.com/office/drawing/2014/main" id="{444190B6-0346-4AF3-8751-0396CD3F90CE}"/>
              </a:ext>
            </a:extLst>
          </p:cNvPr>
          <p:cNvSpPr>
            <a:spLocks noGrp="1"/>
          </p:cNvSpPr>
          <p:nvPr>
            <p:ph idx="4294967295"/>
          </p:nvPr>
        </p:nvSpPr>
        <p:spPr>
          <a:xfrm>
            <a:off x="203600" y="1842337"/>
            <a:ext cx="6864350" cy="4016375"/>
          </a:xfrm>
        </p:spPr>
        <p:txBody>
          <a:bodyPr>
            <a:noAutofit/>
          </a:bodyPr>
          <a:lstStyle/>
          <a:p>
            <a:pPr marL="0" indent="0">
              <a:lnSpc>
                <a:spcPct val="100000"/>
              </a:lnSpc>
              <a:spcBef>
                <a:spcPts val="0"/>
              </a:spcBef>
              <a:buNone/>
            </a:pPr>
            <a:r>
              <a:rPr lang="sv-SE" sz="2000" b="1" err="1">
                <a:solidFill>
                  <a:srgbClr val="0070C0"/>
                </a:solidFill>
                <a:latin typeface="Arial" panose="020B0604020202020204" pitchFamily="34" charset="0"/>
                <a:cs typeface="Arial" panose="020B0604020202020204" pitchFamily="34" charset="0"/>
              </a:rPr>
              <a:t>What</a:t>
            </a:r>
            <a:endParaRPr lang="sv-SE" sz="2000" b="1">
              <a:solidFill>
                <a:srgbClr val="0070C0"/>
              </a:solidFill>
              <a:latin typeface="Arial" panose="020B0604020202020204" pitchFamily="34" charset="0"/>
              <a:cs typeface="Arial" panose="020B0604020202020204" pitchFamily="34" charset="0"/>
            </a:endParaRPr>
          </a:p>
          <a:p>
            <a:pPr marL="0" indent="0">
              <a:lnSpc>
                <a:spcPct val="100000"/>
              </a:lnSpc>
              <a:spcBef>
                <a:spcPts val="0"/>
              </a:spcBef>
              <a:buNone/>
            </a:pPr>
            <a:r>
              <a:rPr lang="sv-SE" sz="2000">
                <a:latin typeface="Arial" panose="020B0604020202020204" pitchFamily="34" charset="0"/>
                <a:cs typeface="Arial" panose="020B0604020202020204" pitchFamily="34" charset="0"/>
              </a:rPr>
              <a:t>Beskriv objektivt vilka beteenden du </a:t>
            </a:r>
          </a:p>
          <a:p>
            <a:pPr marL="0" indent="0">
              <a:lnSpc>
                <a:spcPct val="100000"/>
              </a:lnSpc>
              <a:spcBef>
                <a:spcPts val="0"/>
              </a:spcBef>
              <a:buNone/>
            </a:pPr>
            <a:r>
              <a:rPr lang="sv-SE" sz="2000">
                <a:latin typeface="Arial" panose="020B0604020202020204" pitchFamily="34" charset="0"/>
                <a:cs typeface="Arial" panose="020B0604020202020204" pitchFamily="34" charset="0"/>
              </a:rPr>
              <a:t>observerat i en specifik situation.</a:t>
            </a:r>
          </a:p>
          <a:p>
            <a:pPr marL="0" indent="0">
              <a:lnSpc>
                <a:spcPct val="100000"/>
              </a:lnSpc>
              <a:spcBef>
                <a:spcPts val="0"/>
              </a:spcBef>
              <a:buNone/>
            </a:pPr>
            <a:endParaRPr lang="sv-SE" sz="2000">
              <a:latin typeface="Arial" panose="020B0604020202020204" pitchFamily="34" charset="0"/>
              <a:cs typeface="Arial" panose="020B0604020202020204" pitchFamily="34" charset="0"/>
            </a:endParaRPr>
          </a:p>
          <a:p>
            <a:pPr marL="0" indent="0">
              <a:lnSpc>
                <a:spcPct val="100000"/>
              </a:lnSpc>
              <a:spcBef>
                <a:spcPts val="0"/>
              </a:spcBef>
              <a:buNone/>
            </a:pPr>
            <a:r>
              <a:rPr lang="sv-SE" sz="2000" b="1" err="1">
                <a:solidFill>
                  <a:srgbClr val="FF9300"/>
                </a:solidFill>
                <a:latin typeface="Arial" panose="020B0604020202020204" pitchFamily="34" charset="0"/>
                <a:cs typeface="Arial" panose="020B0604020202020204" pitchFamily="34" charset="0"/>
              </a:rPr>
              <a:t>Impact</a:t>
            </a:r>
            <a:endParaRPr lang="sv-SE" sz="2000" b="1">
              <a:solidFill>
                <a:srgbClr val="FF9300"/>
              </a:solidFill>
              <a:latin typeface="Arial" panose="020B0604020202020204" pitchFamily="34" charset="0"/>
              <a:cs typeface="Arial" panose="020B0604020202020204" pitchFamily="34" charset="0"/>
            </a:endParaRPr>
          </a:p>
          <a:p>
            <a:pPr marL="0" indent="0">
              <a:lnSpc>
                <a:spcPct val="100000"/>
              </a:lnSpc>
              <a:spcBef>
                <a:spcPts val="0"/>
              </a:spcBef>
              <a:buNone/>
            </a:pPr>
            <a:r>
              <a:rPr lang="sv-SE" sz="2000">
                <a:latin typeface="Arial" panose="020B0604020202020204" pitchFamily="34" charset="0"/>
                <a:cs typeface="Arial" panose="020B0604020202020204" pitchFamily="34" charset="0"/>
              </a:rPr>
              <a:t>Förklara effekterna av dessa beteenden </a:t>
            </a:r>
          </a:p>
          <a:p>
            <a:pPr marL="0" indent="0">
              <a:lnSpc>
                <a:spcPct val="100000"/>
              </a:lnSpc>
              <a:spcBef>
                <a:spcPts val="0"/>
              </a:spcBef>
              <a:buNone/>
            </a:pPr>
            <a:r>
              <a:rPr lang="sv-SE" sz="2000">
                <a:latin typeface="Arial" panose="020B0604020202020204" pitchFamily="34" charset="0"/>
                <a:cs typeface="Arial" panose="020B0604020202020204" pitchFamily="34" charset="0"/>
              </a:rPr>
              <a:t>i den aktuella situationen. Vad fick det dig att känna och tänka?</a:t>
            </a:r>
          </a:p>
          <a:p>
            <a:pPr marL="0" indent="0">
              <a:lnSpc>
                <a:spcPct val="100000"/>
              </a:lnSpc>
              <a:spcBef>
                <a:spcPts val="0"/>
              </a:spcBef>
              <a:buNone/>
            </a:pPr>
            <a:endParaRPr lang="sv-SE" sz="2000">
              <a:latin typeface="Arial" panose="020B0604020202020204" pitchFamily="34" charset="0"/>
              <a:cs typeface="Arial" panose="020B0604020202020204" pitchFamily="34" charset="0"/>
            </a:endParaRPr>
          </a:p>
          <a:p>
            <a:pPr marL="0" indent="0">
              <a:lnSpc>
                <a:spcPct val="100000"/>
              </a:lnSpc>
              <a:spcBef>
                <a:spcPts val="0"/>
              </a:spcBef>
              <a:buNone/>
            </a:pPr>
            <a:r>
              <a:rPr lang="sv-SE" sz="2000" b="1" err="1">
                <a:solidFill>
                  <a:schemeClr val="accent6">
                    <a:lumMod val="75000"/>
                  </a:schemeClr>
                </a:solidFill>
                <a:latin typeface="Arial" panose="020B0604020202020204" pitchFamily="34" charset="0"/>
                <a:cs typeface="Arial" panose="020B0604020202020204" pitchFamily="34" charset="0"/>
              </a:rPr>
              <a:t>Next</a:t>
            </a:r>
            <a:endParaRPr lang="sv-SE" sz="2000" b="1">
              <a:solidFill>
                <a:schemeClr val="accent6">
                  <a:lumMod val="75000"/>
                </a:schemeClr>
              </a:solidFill>
              <a:latin typeface="Arial" panose="020B0604020202020204" pitchFamily="34" charset="0"/>
              <a:cs typeface="Arial" panose="020B0604020202020204" pitchFamily="34" charset="0"/>
            </a:endParaRPr>
          </a:p>
          <a:p>
            <a:pPr marL="0" indent="0">
              <a:lnSpc>
                <a:spcPct val="100000"/>
              </a:lnSpc>
              <a:spcBef>
                <a:spcPts val="0"/>
              </a:spcBef>
              <a:buNone/>
            </a:pPr>
            <a:r>
              <a:rPr lang="sv-SE" sz="2000">
                <a:latin typeface="Arial" panose="020B0604020202020204" pitchFamily="34" charset="0"/>
                <a:cs typeface="Arial" panose="020B0604020202020204" pitchFamily="34" charset="0"/>
              </a:rPr>
              <a:t>Skapa dialog om möjliga nästa steg, </a:t>
            </a:r>
          </a:p>
          <a:p>
            <a:pPr marL="0" indent="0">
              <a:lnSpc>
                <a:spcPct val="100000"/>
              </a:lnSpc>
              <a:spcBef>
                <a:spcPts val="0"/>
              </a:spcBef>
              <a:buNone/>
            </a:pPr>
            <a:r>
              <a:rPr lang="sv-SE" sz="2000">
                <a:latin typeface="Arial" panose="020B0604020202020204" pitchFamily="34" charset="0"/>
                <a:cs typeface="Arial" panose="020B0604020202020204" pitchFamily="34" charset="0"/>
              </a:rPr>
              <a:t>dvs sätt att använda feedbacken konstruktivt.</a:t>
            </a:r>
          </a:p>
        </p:txBody>
      </p:sp>
      <p:pic>
        <p:nvPicPr>
          <p:cNvPr id="6" name="Picture 5">
            <a:extLst>
              <a:ext uri="{FF2B5EF4-FFF2-40B4-BE49-F238E27FC236}">
                <a16:creationId xmlns:a16="http://schemas.microsoft.com/office/drawing/2014/main" id="{F382A5A0-BA62-4395-B985-204A53D56B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7950" y="1613679"/>
            <a:ext cx="4807400" cy="4473693"/>
          </a:xfrm>
          <a:prstGeom prst="rect">
            <a:avLst/>
          </a:prstGeom>
        </p:spPr>
      </p:pic>
      <p:sp>
        <p:nvSpPr>
          <p:cNvPr id="7" name="TextBox 6">
            <a:extLst>
              <a:ext uri="{FF2B5EF4-FFF2-40B4-BE49-F238E27FC236}">
                <a16:creationId xmlns:a16="http://schemas.microsoft.com/office/drawing/2014/main" id="{B9A53FAD-9E67-4F68-AA7B-17FA49FB9294}"/>
              </a:ext>
            </a:extLst>
          </p:cNvPr>
          <p:cNvSpPr txBox="1"/>
          <p:nvPr/>
        </p:nvSpPr>
        <p:spPr>
          <a:xfrm>
            <a:off x="8232162" y="2596230"/>
            <a:ext cx="2054431" cy="400110"/>
          </a:xfrm>
          <a:prstGeom prst="rect">
            <a:avLst/>
          </a:prstGeom>
          <a:noFill/>
        </p:spPr>
        <p:txBody>
          <a:bodyPr wrap="square" rtlCol="0">
            <a:spAutoFit/>
          </a:bodyPr>
          <a:lstStyle/>
          <a:p>
            <a:pPr algn="ctr"/>
            <a:r>
              <a:rPr lang="en-US" sz="2000" b="1">
                <a:solidFill>
                  <a:schemeClr val="bg1"/>
                </a:solidFill>
              </a:rPr>
              <a:t>What</a:t>
            </a:r>
          </a:p>
        </p:txBody>
      </p:sp>
      <p:sp>
        <p:nvSpPr>
          <p:cNvPr id="8" name="TextBox 7">
            <a:extLst>
              <a:ext uri="{FF2B5EF4-FFF2-40B4-BE49-F238E27FC236}">
                <a16:creationId xmlns:a16="http://schemas.microsoft.com/office/drawing/2014/main" id="{8ED0CC01-7A38-4D2D-94FF-EC7BA8BBDAFD}"/>
              </a:ext>
            </a:extLst>
          </p:cNvPr>
          <p:cNvSpPr txBox="1"/>
          <p:nvPr/>
        </p:nvSpPr>
        <p:spPr>
          <a:xfrm>
            <a:off x="9471650" y="4764945"/>
            <a:ext cx="2054431" cy="400110"/>
          </a:xfrm>
          <a:prstGeom prst="rect">
            <a:avLst/>
          </a:prstGeom>
          <a:noFill/>
        </p:spPr>
        <p:txBody>
          <a:bodyPr wrap="square" rtlCol="0">
            <a:spAutoFit/>
          </a:bodyPr>
          <a:lstStyle/>
          <a:p>
            <a:pPr algn="ctr"/>
            <a:r>
              <a:rPr lang="en-US" sz="2000" b="1">
                <a:solidFill>
                  <a:schemeClr val="bg1"/>
                </a:solidFill>
              </a:rPr>
              <a:t>Impact</a:t>
            </a:r>
          </a:p>
        </p:txBody>
      </p:sp>
      <p:sp>
        <p:nvSpPr>
          <p:cNvPr id="9" name="TextBox 8">
            <a:extLst>
              <a:ext uri="{FF2B5EF4-FFF2-40B4-BE49-F238E27FC236}">
                <a16:creationId xmlns:a16="http://schemas.microsoft.com/office/drawing/2014/main" id="{571312E4-E50C-4AB3-BB71-27135D03599C}"/>
              </a:ext>
            </a:extLst>
          </p:cNvPr>
          <p:cNvSpPr txBox="1"/>
          <p:nvPr/>
        </p:nvSpPr>
        <p:spPr>
          <a:xfrm>
            <a:off x="7014558" y="4764945"/>
            <a:ext cx="2054431" cy="400110"/>
          </a:xfrm>
          <a:prstGeom prst="rect">
            <a:avLst/>
          </a:prstGeom>
          <a:noFill/>
        </p:spPr>
        <p:txBody>
          <a:bodyPr wrap="square" rtlCol="0">
            <a:spAutoFit/>
          </a:bodyPr>
          <a:lstStyle/>
          <a:p>
            <a:pPr algn="ctr"/>
            <a:r>
              <a:rPr lang="en-US" sz="2000" b="1">
                <a:solidFill>
                  <a:schemeClr val="bg1"/>
                </a:solidFill>
              </a:rPr>
              <a:t>Next</a:t>
            </a:r>
          </a:p>
        </p:txBody>
      </p:sp>
      <p:sp>
        <p:nvSpPr>
          <p:cNvPr id="10" name="TextBox 9">
            <a:extLst>
              <a:ext uri="{FF2B5EF4-FFF2-40B4-BE49-F238E27FC236}">
                <a16:creationId xmlns:a16="http://schemas.microsoft.com/office/drawing/2014/main" id="{CB5FE560-7813-4FA5-8707-6203107399BF}"/>
              </a:ext>
            </a:extLst>
          </p:cNvPr>
          <p:cNvSpPr txBox="1"/>
          <p:nvPr/>
        </p:nvSpPr>
        <p:spPr>
          <a:xfrm>
            <a:off x="8449657" y="3856183"/>
            <a:ext cx="1624775" cy="430887"/>
          </a:xfrm>
          <a:prstGeom prst="rect">
            <a:avLst/>
          </a:prstGeom>
          <a:noFill/>
        </p:spPr>
        <p:txBody>
          <a:bodyPr wrap="square" rtlCol="0">
            <a:spAutoFit/>
          </a:bodyPr>
          <a:lstStyle/>
          <a:p>
            <a:pPr algn="ctr"/>
            <a:r>
              <a:rPr lang="en-US" sz="2200" b="1">
                <a:solidFill>
                  <a:schemeClr val="accent4"/>
                </a:solidFill>
              </a:rPr>
              <a:t>Feedback</a:t>
            </a:r>
          </a:p>
        </p:txBody>
      </p:sp>
    </p:spTree>
    <p:extLst>
      <p:ext uri="{BB962C8B-B14F-4D97-AF65-F5344CB8AC3E}">
        <p14:creationId xmlns:p14="http://schemas.microsoft.com/office/powerpoint/2010/main" val="784089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0462-7AB7-4524-B182-849901C3AC71}"/>
              </a:ext>
            </a:extLst>
          </p:cNvPr>
          <p:cNvSpPr>
            <a:spLocks noGrp="1"/>
          </p:cNvSpPr>
          <p:nvPr>
            <p:ph type="title"/>
          </p:nvPr>
        </p:nvSpPr>
        <p:spPr>
          <a:xfrm>
            <a:off x="7624534" y="-431225"/>
            <a:ext cx="4057126" cy="1616203"/>
          </a:xfrm>
        </p:spPr>
        <p:txBody>
          <a:bodyPr vert="horz" lIns="91440" tIns="45720" rIns="91440" bIns="45720" rtlCol="0" anchor="b">
            <a:normAutofit/>
          </a:bodyPr>
          <a:lstStyle/>
          <a:p>
            <a:r>
              <a:rPr lang="en-US" sz="3200" b="1" kern="1200" dirty="0" err="1">
                <a:solidFill>
                  <a:schemeClr val="tx1"/>
                </a:solidFill>
                <a:latin typeface="+mj-lt"/>
                <a:ea typeface="+mj-ea"/>
                <a:cs typeface="+mj-cs"/>
              </a:rPr>
              <a:t>Effektiv</a:t>
            </a:r>
            <a:r>
              <a:rPr lang="en-US" sz="3200" b="1" kern="1200" dirty="0">
                <a:solidFill>
                  <a:schemeClr val="tx1"/>
                </a:solidFill>
                <a:latin typeface="+mj-lt"/>
                <a:ea typeface="+mj-ea"/>
                <a:cs typeface="+mj-cs"/>
              </a:rPr>
              <a:t> feedback </a:t>
            </a:r>
            <a:r>
              <a:rPr lang="en-US" sz="3200" b="1" kern="1200" dirty="0" err="1">
                <a:solidFill>
                  <a:schemeClr val="tx1"/>
                </a:solidFill>
                <a:latin typeface="+mj-lt"/>
                <a:ea typeface="+mj-ea"/>
                <a:cs typeface="+mj-cs"/>
              </a:rPr>
              <a:t>är</a:t>
            </a:r>
            <a:r>
              <a:rPr lang="en-US" sz="3200" b="1" kern="1200" dirty="0">
                <a:solidFill>
                  <a:schemeClr val="tx1"/>
                </a:solidFill>
                <a:latin typeface="+mj-lt"/>
                <a:ea typeface="+mj-ea"/>
                <a:cs typeface="+mj-cs"/>
              </a:rPr>
              <a:t>:</a:t>
            </a:r>
          </a:p>
        </p:txBody>
      </p:sp>
      <p:pic>
        <p:nvPicPr>
          <p:cNvPr id="4" name="Bildobjekt 3" descr="En bild som visar tecknad serie, Barnkonst, rita, illustration&#10;&#10;Automatiskt genererad beskrivning">
            <a:extLst>
              <a:ext uri="{FF2B5EF4-FFF2-40B4-BE49-F238E27FC236}">
                <a16:creationId xmlns:a16="http://schemas.microsoft.com/office/drawing/2014/main" id="{7FAD981C-E90E-BFF7-9D60-06B4ABB1B27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7114" y="1241142"/>
            <a:ext cx="6449549" cy="4305073"/>
          </a:xfrm>
          <a:prstGeom prst="rect">
            <a:avLst/>
          </a:prstGeom>
        </p:spPr>
      </p:pic>
      <p:grpSp>
        <p:nvGrpSpPr>
          <p:cNvPr id="13" name="Group 12">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 name="Content Placeholder 2">
            <a:extLst>
              <a:ext uri="{FF2B5EF4-FFF2-40B4-BE49-F238E27FC236}">
                <a16:creationId xmlns:a16="http://schemas.microsoft.com/office/drawing/2014/main" id="{3FA2DFE0-3F6B-AAF3-A168-F86888FEF1EA}"/>
              </a:ext>
            </a:extLst>
          </p:cNvPr>
          <p:cNvGraphicFramePr>
            <a:graphicFrameLocks noGrp="1"/>
          </p:cNvGraphicFramePr>
          <p:nvPr>
            <p:ph idx="4294967295"/>
            <p:extLst>
              <p:ext uri="{D42A27DB-BD31-4B8C-83A1-F6EECF244321}">
                <p14:modId xmlns:p14="http://schemas.microsoft.com/office/powerpoint/2010/main" val="1322723819"/>
              </p:ext>
            </p:extLst>
          </p:nvPr>
        </p:nvGraphicFramePr>
        <p:xfrm>
          <a:off x="7732296" y="1241143"/>
          <a:ext cx="4235114" cy="53842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230973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CB5F63BE-8C54-44A4-8BAC-6B522194D710}"/>
              </a:ext>
            </a:extLst>
          </p:cNvPr>
          <p:cNvGraphicFramePr>
            <a:graphicFrameLocks noGrp="1"/>
          </p:cNvGraphicFramePr>
          <p:nvPr>
            <p:ph idx="4294967295"/>
            <p:extLst>
              <p:ext uri="{D42A27DB-BD31-4B8C-83A1-F6EECF244321}">
                <p14:modId xmlns:p14="http://schemas.microsoft.com/office/powerpoint/2010/main" val="4226765657"/>
              </p:ext>
            </p:extLst>
          </p:nvPr>
        </p:nvGraphicFramePr>
        <p:xfrm>
          <a:off x="198120" y="777240"/>
          <a:ext cx="11795760" cy="5723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50317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1F0FA-D9A0-48B8-DF7B-7341D67A5BEC}"/>
              </a:ext>
            </a:extLst>
          </p:cNvPr>
          <p:cNvSpPr>
            <a:spLocks noGrp="1"/>
          </p:cNvSpPr>
          <p:nvPr>
            <p:ph type="title"/>
          </p:nvPr>
        </p:nvSpPr>
        <p:spPr>
          <a:xfrm>
            <a:off x="5989319" y="576263"/>
            <a:ext cx="5054196" cy="2967606"/>
          </a:xfrm>
        </p:spPr>
        <p:txBody>
          <a:bodyPr vert="horz" lIns="91440" tIns="45720" rIns="91440" bIns="45720" rtlCol="0" anchor="b">
            <a:normAutofit/>
          </a:bodyPr>
          <a:lstStyle/>
          <a:p>
            <a:r>
              <a:rPr lang="en-US" sz="4800"/>
              <a:t>Ord är viktiga…</a:t>
            </a:r>
          </a:p>
        </p:txBody>
      </p:sp>
      <p:pic>
        <p:nvPicPr>
          <p:cNvPr id="5" name="Picture 4" descr="Närbild av boksidor">
            <a:extLst>
              <a:ext uri="{FF2B5EF4-FFF2-40B4-BE49-F238E27FC236}">
                <a16:creationId xmlns:a16="http://schemas.microsoft.com/office/drawing/2014/main" id="{49AC992F-B892-7ECC-55DE-88108DCA29D5}"/>
              </a:ext>
            </a:extLst>
          </p:cNvPr>
          <p:cNvPicPr>
            <a:picLocks noChangeAspect="1"/>
          </p:cNvPicPr>
          <p:nvPr/>
        </p:nvPicPr>
        <p:blipFill rotWithShape="1">
          <a:blip r:embed="rId2"/>
          <a:srcRect l="30290" r="9710"/>
          <a:stretch/>
        </p:blipFill>
        <p:spPr>
          <a:xfrm>
            <a:off x="-6472" y="10"/>
            <a:ext cx="5486394" cy="6857982"/>
          </a:xfrm>
          <a:prstGeom prst="rect">
            <a:avLst/>
          </a:prstGeom>
        </p:spPr>
      </p:pic>
    </p:spTree>
    <p:extLst>
      <p:ext uri="{BB962C8B-B14F-4D97-AF65-F5344CB8AC3E}">
        <p14:creationId xmlns:p14="http://schemas.microsoft.com/office/powerpoint/2010/main" val="27165809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363AA7E-F3D9-5D26-3B96-54C2151FEAF3}"/>
              </a:ext>
            </a:extLst>
          </p:cNvPr>
          <p:cNvSpPr>
            <a:spLocks noGrp="1"/>
          </p:cNvSpPr>
          <p:nvPr>
            <p:ph type="title"/>
          </p:nvPr>
        </p:nvSpPr>
        <p:spPr>
          <a:xfrm>
            <a:off x="630936" y="640080"/>
            <a:ext cx="4818888" cy="1481328"/>
          </a:xfrm>
        </p:spPr>
        <p:txBody>
          <a:bodyPr anchor="b">
            <a:normAutofit/>
          </a:bodyPr>
          <a:lstStyle/>
          <a:p>
            <a:r>
              <a:rPr lang="sv-SE" sz="5400"/>
              <a:t>Kommunikation</a:t>
            </a:r>
          </a:p>
        </p:txBody>
      </p:sp>
      <p:sp>
        <p:nvSpPr>
          <p:cNvPr id="3" name="Platshållare för innehåll 2">
            <a:extLst>
              <a:ext uri="{FF2B5EF4-FFF2-40B4-BE49-F238E27FC236}">
                <a16:creationId xmlns:a16="http://schemas.microsoft.com/office/drawing/2014/main" id="{BFCDF1B0-0696-671F-86B5-9622E5CF3D06}"/>
              </a:ext>
            </a:extLst>
          </p:cNvPr>
          <p:cNvSpPr>
            <a:spLocks noGrp="1"/>
          </p:cNvSpPr>
          <p:nvPr>
            <p:ph idx="1"/>
          </p:nvPr>
        </p:nvSpPr>
        <p:spPr>
          <a:xfrm>
            <a:off x="630936" y="2660904"/>
            <a:ext cx="5141214" cy="3547872"/>
          </a:xfrm>
        </p:spPr>
        <p:txBody>
          <a:bodyPr anchor="t">
            <a:normAutofit/>
          </a:bodyPr>
          <a:lstStyle/>
          <a:p>
            <a:pPr>
              <a:buFont typeface="Wingdings" pitchFamily="2" charset="2"/>
              <a:buChar char="ü"/>
            </a:pPr>
            <a:r>
              <a:rPr lang="sv-SE" sz="2200"/>
              <a:t> Vad vill du förmedla?</a:t>
            </a:r>
          </a:p>
          <a:p>
            <a:pPr>
              <a:buFont typeface="Wingdings" pitchFamily="2" charset="2"/>
              <a:buChar char="ü"/>
            </a:pPr>
            <a:endParaRPr lang="sv-SE" sz="2200"/>
          </a:p>
          <a:p>
            <a:pPr>
              <a:buFont typeface="Wingdings" pitchFamily="2" charset="2"/>
              <a:buChar char="ü"/>
            </a:pPr>
            <a:r>
              <a:rPr lang="sv-SE" sz="2200"/>
              <a:t> Vilken känsla vill du uppnå?</a:t>
            </a:r>
          </a:p>
          <a:p>
            <a:pPr>
              <a:buFont typeface="Wingdings" pitchFamily="2" charset="2"/>
              <a:buChar char="ü"/>
            </a:pPr>
            <a:endParaRPr lang="sv-SE" sz="2200"/>
          </a:p>
          <a:p>
            <a:pPr>
              <a:buFont typeface="Wingdings" pitchFamily="2" charset="2"/>
              <a:buChar char="ü"/>
            </a:pPr>
            <a:r>
              <a:rPr lang="sv-SE" sz="2200"/>
              <a:t> Vilket resultat vill du ha?</a:t>
            </a:r>
          </a:p>
          <a:p>
            <a:pPr>
              <a:buFont typeface="Wingdings" pitchFamily="2" charset="2"/>
              <a:buChar char="ü"/>
            </a:pPr>
            <a:endParaRPr lang="sv-SE" sz="2200"/>
          </a:p>
          <a:p>
            <a:pPr>
              <a:buFont typeface="Wingdings" pitchFamily="2" charset="2"/>
              <a:buChar char="ü"/>
            </a:pPr>
            <a:r>
              <a:rPr lang="sv-SE" sz="2200"/>
              <a:t> Vad vill du att mottagaren kommer ihåg?</a:t>
            </a:r>
          </a:p>
        </p:txBody>
      </p:sp>
      <p:pic>
        <p:nvPicPr>
          <p:cNvPr id="5" name="Picture 4" descr="Grüne Dialogfelder">
            <a:extLst>
              <a:ext uri="{FF2B5EF4-FFF2-40B4-BE49-F238E27FC236}">
                <a16:creationId xmlns:a16="http://schemas.microsoft.com/office/drawing/2014/main" id="{D2B413AC-C229-C5A2-48D6-CA5C23F650D8}"/>
              </a:ext>
            </a:extLst>
          </p:cNvPr>
          <p:cNvPicPr>
            <a:picLocks noChangeAspect="1"/>
          </p:cNvPicPr>
          <p:nvPr/>
        </p:nvPicPr>
        <p:blipFill rotWithShape="1">
          <a:blip r:embed="rId2"/>
          <a:srcRect t="5747" b="4042"/>
          <a:stretch/>
        </p:blipFill>
        <p:spPr>
          <a:xfrm>
            <a:off x="6099048" y="1379140"/>
            <a:ext cx="5458968" cy="4099720"/>
          </a:xfrm>
          <a:prstGeom prst="rect">
            <a:avLst/>
          </a:prstGeom>
        </p:spPr>
      </p:pic>
    </p:spTree>
    <p:extLst>
      <p:ext uri="{BB962C8B-B14F-4D97-AF65-F5344CB8AC3E}">
        <p14:creationId xmlns:p14="http://schemas.microsoft.com/office/powerpoint/2010/main" val="34699741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0521344-BC06-1176-F827-1DFAAE59670D}"/>
              </a:ext>
            </a:extLst>
          </p:cNvPr>
          <p:cNvSpPr>
            <a:spLocks noGrp="1"/>
          </p:cNvSpPr>
          <p:nvPr>
            <p:ph type="title"/>
          </p:nvPr>
        </p:nvSpPr>
        <p:spPr>
          <a:xfrm>
            <a:off x="484552" y="365125"/>
            <a:ext cx="5022630" cy="2430030"/>
          </a:xfrm>
        </p:spPr>
        <p:txBody>
          <a:bodyPr>
            <a:normAutofit/>
          </a:bodyPr>
          <a:lstStyle/>
          <a:p>
            <a:r>
              <a:rPr lang="sv-SE"/>
              <a:t>Led dig själv -</a:t>
            </a:r>
            <a:br>
              <a:rPr lang="sv-SE"/>
            </a:br>
            <a:r>
              <a:rPr lang="sv-SE">
                <a:solidFill>
                  <a:schemeClr val="accent4">
                    <a:lumMod val="50000"/>
                  </a:schemeClr>
                </a:solidFill>
              </a:rPr>
              <a:t>måste</a:t>
            </a:r>
            <a:r>
              <a:rPr lang="sv-SE"/>
              <a:t> du eller…</a:t>
            </a:r>
          </a:p>
        </p:txBody>
      </p:sp>
      <p:sp>
        <p:nvSpPr>
          <p:cNvPr id="3" name="Platshållare för innehåll 2">
            <a:extLst>
              <a:ext uri="{FF2B5EF4-FFF2-40B4-BE49-F238E27FC236}">
                <a16:creationId xmlns:a16="http://schemas.microsoft.com/office/drawing/2014/main" id="{752F6424-8643-B963-FF06-5D75F0208518}"/>
              </a:ext>
            </a:extLst>
          </p:cNvPr>
          <p:cNvSpPr>
            <a:spLocks noGrp="1"/>
          </p:cNvSpPr>
          <p:nvPr>
            <p:ph idx="1"/>
          </p:nvPr>
        </p:nvSpPr>
        <p:spPr>
          <a:xfrm>
            <a:off x="484552" y="3054927"/>
            <a:ext cx="5022630" cy="3122036"/>
          </a:xfrm>
        </p:spPr>
        <p:txBody>
          <a:bodyPr>
            <a:normAutofit/>
          </a:bodyPr>
          <a:lstStyle/>
          <a:p>
            <a:pPr marL="342900" indent="-342900">
              <a:buFont typeface="Wingdings" pitchFamily="2" charset="2"/>
              <a:buChar char="ü"/>
            </a:pPr>
            <a:r>
              <a:rPr lang="sv-SE" sz="2400" b="1">
                <a:solidFill>
                  <a:schemeClr val="accent4">
                    <a:lumMod val="50000"/>
                  </a:schemeClr>
                </a:solidFill>
              </a:rPr>
              <a:t>VILL</a:t>
            </a:r>
          </a:p>
          <a:p>
            <a:pPr marL="342900" indent="-342900">
              <a:buFont typeface="Wingdings" pitchFamily="2" charset="2"/>
              <a:buChar char="ü"/>
            </a:pPr>
            <a:r>
              <a:rPr lang="sv-SE" sz="2400" b="1">
                <a:solidFill>
                  <a:schemeClr val="accent4">
                    <a:lumMod val="50000"/>
                  </a:schemeClr>
                </a:solidFill>
              </a:rPr>
              <a:t>VÄLJER</a:t>
            </a:r>
          </a:p>
          <a:p>
            <a:pPr marL="342900" indent="-342900">
              <a:buFont typeface="Wingdings" pitchFamily="2" charset="2"/>
              <a:buChar char="ü"/>
            </a:pPr>
            <a:r>
              <a:rPr lang="sv-SE" sz="2400" b="1">
                <a:solidFill>
                  <a:schemeClr val="accent4">
                    <a:lumMod val="50000"/>
                  </a:schemeClr>
                </a:solidFill>
              </a:rPr>
              <a:t>BEHÖVER</a:t>
            </a:r>
          </a:p>
          <a:p>
            <a:pPr marL="342900" indent="-342900">
              <a:buFont typeface="Wingdings" pitchFamily="2" charset="2"/>
              <a:buChar char="ü"/>
            </a:pPr>
            <a:r>
              <a:rPr lang="sv-SE" b="1">
                <a:solidFill>
                  <a:schemeClr val="accent4">
                    <a:lumMod val="50000"/>
                  </a:schemeClr>
                </a:solidFill>
              </a:rPr>
              <a:t>PRIORITERAR</a:t>
            </a:r>
            <a:endParaRPr lang="sv-SE" sz="2400" b="1">
              <a:solidFill>
                <a:schemeClr val="accent4">
                  <a:lumMod val="50000"/>
                </a:schemeClr>
              </a:solidFill>
            </a:endParaRPr>
          </a:p>
          <a:p>
            <a:endParaRPr lang="sv-SE" sz="1800">
              <a:solidFill>
                <a:schemeClr val="bg1"/>
              </a:solidFill>
            </a:endParaRPr>
          </a:p>
        </p:txBody>
      </p:sp>
      <p:pic>
        <p:nvPicPr>
          <p:cNvPr id="5" name="Picture 4" descr="Trä människo tal">
            <a:extLst>
              <a:ext uri="{FF2B5EF4-FFF2-40B4-BE49-F238E27FC236}">
                <a16:creationId xmlns:a16="http://schemas.microsoft.com/office/drawing/2014/main" id="{D7CFE4DF-E627-7054-246A-1BE7B9B1D887}"/>
              </a:ext>
            </a:extLst>
          </p:cNvPr>
          <p:cNvPicPr>
            <a:picLocks noChangeAspect="1"/>
          </p:cNvPicPr>
          <p:nvPr/>
        </p:nvPicPr>
        <p:blipFill rotWithShape="1">
          <a:blip r:embed="rId2"/>
          <a:srcRect r="40545" b="-1"/>
          <a:stretch/>
        </p:blipFill>
        <p:spPr>
          <a:xfrm>
            <a:off x="6610877" y="531905"/>
            <a:ext cx="5066244" cy="5687919"/>
          </a:xfrm>
          <a:prstGeom prst="rect">
            <a:avLst/>
          </a:prstGeom>
        </p:spPr>
      </p:pic>
    </p:spTree>
    <p:extLst>
      <p:ext uri="{BB962C8B-B14F-4D97-AF65-F5344CB8AC3E}">
        <p14:creationId xmlns:p14="http://schemas.microsoft.com/office/powerpoint/2010/main" val="196314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767E7936-7A16-49C4-F6D0-B274AB6999E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Blooms teori om lärande</a:t>
            </a:r>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B95066C-C823-D7F0-11DC-BB91ADE44F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63923" y="890168"/>
            <a:ext cx="7904989" cy="553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5362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descr="Hiker with arms in air">
            <a:extLst>
              <a:ext uri="{FF2B5EF4-FFF2-40B4-BE49-F238E27FC236}">
                <a16:creationId xmlns:a16="http://schemas.microsoft.com/office/drawing/2014/main" id="{4BF8BB24-A79E-47AB-9AA1-831A7CF05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069" y="1604064"/>
            <a:ext cx="3080257" cy="2008185"/>
          </a:xfrm>
          <a:prstGeom prst="rect">
            <a:avLst/>
          </a:prstGeom>
        </p:spPr>
      </p:pic>
      <p:sp>
        <p:nvSpPr>
          <p:cNvPr id="4" name="Title 3">
            <a:extLst>
              <a:ext uri="{FF2B5EF4-FFF2-40B4-BE49-F238E27FC236}">
                <a16:creationId xmlns:a16="http://schemas.microsoft.com/office/drawing/2014/main" id="{E2840CE2-1932-BA7E-67FA-0316FEC4B566}"/>
              </a:ext>
            </a:extLst>
          </p:cNvPr>
          <p:cNvSpPr>
            <a:spLocks noGrp="1"/>
          </p:cNvSpPr>
          <p:nvPr>
            <p:ph type="title"/>
          </p:nvPr>
        </p:nvSpPr>
        <p:spPr>
          <a:xfrm>
            <a:off x="647496" y="302121"/>
            <a:ext cx="10945480" cy="1024128"/>
          </a:xfrm>
        </p:spPr>
        <p:txBody>
          <a:bodyPr>
            <a:normAutofit fontScale="90000"/>
          </a:bodyPr>
          <a:lstStyle/>
          <a:p>
            <a:r>
              <a:rPr lang="sv-SE"/>
              <a:t>Vad är coaching? Och vad betyder coachande förhållningssätt?</a:t>
            </a:r>
          </a:p>
        </p:txBody>
      </p:sp>
      <p:pic>
        <p:nvPicPr>
          <p:cNvPr id="21" name="Content Placeholder 20" descr="Long ladder glowing among shorter dull ladders">
            <a:extLst>
              <a:ext uri="{FF2B5EF4-FFF2-40B4-BE49-F238E27FC236}">
                <a16:creationId xmlns:a16="http://schemas.microsoft.com/office/drawing/2014/main" id="{024C2F4B-102B-D74F-839B-0AA4A9A0769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3429000"/>
            <a:ext cx="3449638" cy="2586038"/>
          </a:xfrm>
        </p:spPr>
      </p:pic>
      <p:pic>
        <p:nvPicPr>
          <p:cNvPr id="23" name="Picture 22" descr="Person holding a soccer ball">
            <a:extLst>
              <a:ext uri="{FF2B5EF4-FFF2-40B4-BE49-F238E27FC236}">
                <a16:creationId xmlns:a16="http://schemas.microsoft.com/office/drawing/2014/main" id="{22B64071-C0E9-E824-0157-087CCF7C9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690" y="1465157"/>
            <a:ext cx="3429000" cy="2286000"/>
          </a:xfrm>
          <a:prstGeom prst="rect">
            <a:avLst/>
          </a:prstGeom>
        </p:spPr>
      </p:pic>
      <p:pic>
        <p:nvPicPr>
          <p:cNvPr id="27" name="Picture 26" descr="Forest road with vanishing point">
            <a:extLst>
              <a:ext uri="{FF2B5EF4-FFF2-40B4-BE49-F238E27FC236}">
                <a16:creationId xmlns:a16="http://schemas.microsoft.com/office/drawing/2014/main" id="{DED6889F-3DCE-A708-8CF3-054087B3F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9688" y="3851370"/>
            <a:ext cx="3548366" cy="2365000"/>
          </a:xfrm>
          <a:prstGeom prst="rect">
            <a:avLst/>
          </a:prstGeom>
        </p:spPr>
      </p:pic>
      <p:sp>
        <p:nvSpPr>
          <p:cNvPr id="28" name="TextBox 27">
            <a:extLst>
              <a:ext uri="{FF2B5EF4-FFF2-40B4-BE49-F238E27FC236}">
                <a16:creationId xmlns:a16="http://schemas.microsoft.com/office/drawing/2014/main" id="{A2D696B9-3992-91E0-6311-438E1F2CB14A}"/>
              </a:ext>
            </a:extLst>
          </p:cNvPr>
          <p:cNvSpPr txBox="1"/>
          <p:nvPr/>
        </p:nvSpPr>
        <p:spPr>
          <a:xfrm>
            <a:off x="639283" y="1465157"/>
            <a:ext cx="3331330" cy="4524315"/>
          </a:xfrm>
          <a:prstGeom prst="rect">
            <a:avLst/>
          </a:prstGeom>
          <a:noFill/>
        </p:spPr>
        <p:txBody>
          <a:bodyPr wrap="square" rtlCol="0">
            <a:spAutoFit/>
          </a:bodyPr>
          <a:lstStyle/>
          <a:p>
            <a:r>
              <a:rPr lang="sv-SE"/>
              <a:t>”Coaching är att ha mod att våga släppa taget…”</a:t>
            </a:r>
          </a:p>
          <a:p>
            <a:endParaRPr lang="sv-SE"/>
          </a:p>
          <a:p>
            <a:r>
              <a:rPr lang="sv-SE"/>
              <a:t>”Coaching handlar om att nå mål…”</a:t>
            </a:r>
          </a:p>
          <a:p>
            <a:endParaRPr lang="sv-SE"/>
          </a:p>
          <a:p>
            <a:r>
              <a:rPr lang="sv-SE"/>
              <a:t>”Coaching handlar om att skapa ansvarstagande…”</a:t>
            </a:r>
          </a:p>
          <a:p>
            <a:endParaRPr lang="sv-SE"/>
          </a:p>
          <a:p>
            <a:r>
              <a:rPr lang="sv-SE"/>
              <a:t>”Coaching handlar om att skapa motivation…”</a:t>
            </a:r>
          </a:p>
          <a:p>
            <a:endParaRPr lang="sv-SE"/>
          </a:p>
          <a:p>
            <a:r>
              <a:rPr lang="sv-SE"/>
              <a:t>”Coaching handlar inte om att ”säga hur det är” utan att hjälpa individen att hitta sin egen väg och lösningar…”</a:t>
            </a:r>
          </a:p>
        </p:txBody>
      </p:sp>
    </p:spTree>
    <p:extLst>
      <p:ext uri="{BB962C8B-B14F-4D97-AF65-F5344CB8AC3E}">
        <p14:creationId xmlns:p14="http://schemas.microsoft.com/office/powerpoint/2010/main" val="155604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C25AC0-9E8A-5470-0013-F26B1FBF26D6}"/>
              </a:ext>
            </a:extLst>
          </p:cNvPr>
          <p:cNvSpPr>
            <a:spLocks noGrp="1"/>
          </p:cNvSpPr>
          <p:nvPr>
            <p:ph type="title"/>
          </p:nvPr>
        </p:nvSpPr>
        <p:spPr>
          <a:xfrm>
            <a:off x="923924" y="244825"/>
            <a:ext cx="10945480" cy="1024128"/>
          </a:xfrm>
        </p:spPr>
        <p:txBody>
          <a:bodyPr/>
          <a:lstStyle/>
          <a:p>
            <a:r>
              <a:rPr lang="sv-SE"/>
              <a:t>Vinster av den coachande ledarstilen</a:t>
            </a:r>
          </a:p>
        </p:txBody>
      </p:sp>
      <p:sp>
        <p:nvSpPr>
          <p:cNvPr id="2" name="Content Placeholder 1">
            <a:extLst>
              <a:ext uri="{FF2B5EF4-FFF2-40B4-BE49-F238E27FC236}">
                <a16:creationId xmlns:a16="http://schemas.microsoft.com/office/drawing/2014/main" id="{F124C8DE-9E0A-BD92-78F3-20D26EA351EF}"/>
              </a:ext>
            </a:extLst>
          </p:cNvPr>
          <p:cNvSpPr txBox="1">
            <a:spLocks noGrp="1"/>
          </p:cNvSpPr>
          <p:nvPr>
            <p:ph idx="4294967295"/>
          </p:nvPr>
        </p:nvSpPr>
        <p:spPr>
          <a:xfrm>
            <a:off x="1774825" y="1230313"/>
            <a:ext cx="10417175" cy="5703887"/>
          </a:xfrm>
          <a:prstGeom prst="rect">
            <a:avLst/>
          </a:prstGeom>
          <a:noFill/>
        </p:spPr>
        <p:txBody>
          <a:bodyPr wrap="square" rtlCol="0">
            <a:spAutoFit/>
          </a:bodyPr>
          <a:lstStyle/>
          <a:p>
            <a:r>
              <a:rPr lang="sv-SE"/>
              <a:t>Coachande ledarstil genererar medvetenhet och ansvarsfullhet</a:t>
            </a:r>
          </a:p>
          <a:p>
            <a:r>
              <a:rPr lang="sv-SE"/>
              <a:t>Bidrar till måluppfyllelse, lärande, arbetsglädje, frigör potential och inre motivation</a:t>
            </a:r>
          </a:p>
          <a:p>
            <a:pPr marL="0" indent="0">
              <a:buNone/>
            </a:pPr>
            <a:endParaRPr lang="sv-SE" sz="500" i="1">
              <a:solidFill>
                <a:schemeClr val="tx1">
                  <a:lumMod val="75000"/>
                  <a:lumOff val="25000"/>
                </a:schemeClr>
              </a:solidFill>
            </a:endParaRPr>
          </a:p>
          <a:p>
            <a:pPr marL="0" indent="0">
              <a:buNone/>
            </a:pPr>
            <a:r>
              <a:rPr lang="sv-SE" i="1">
                <a:solidFill>
                  <a:schemeClr val="tx1">
                    <a:lumMod val="75000"/>
                    <a:lumOff val="25000"/>
                  </a:schemeClr>
                </a:solidFill>
              </a:rPr>
              <a:t>Detta leder till:</a:t>
            </a:r>
          </a:p>
          <a:p>
            <a:r>
              <a:rPr lang="sv-SE" i="1">
                <a:solidFill>
                  <a:schemeClr val="tx1">
                    <a:lumMod val="75000"/>
                    <a:lumOff val="25000"/>
                  </a:schemeClr>
                </a:solidFill>
              </a:rPr>
              <a:t>Ökat lärande</a:t>
            </a:r>
          </a:p>
          <a:p>
            <a:r>
              <a:rPr lang="sv-SE" i="1">
                <a:solidFill>
                  <a:schemeClr val="tx1">
                    <a:lumMod val="75000"/>
                    <a:lumOff val="25000"/>
                  </a:schemeClr>
                </a:solidFill>
              </a:rPr>
              <a:t>Ökad produktivitet</a:t>
            </a:r>
          </a:p>
          <a:p>
            <a:r>
              <a:rPr lang="sv-SE" i="1">
                <a:solidFill>
                  <a:schemeClr val="tx1">
                    <a:lumMod val="75000"/>
                    <a:lumOff val="25000"/>
                  </a:schemeClr>
                </a:solidFill>
              </a:rPr>
              <a:t>Förbättrad kommunikation</a:t>
            </a:r>
          </a:p>
          <a:p>
            <a:r>
              <a:rPr lang="sv-SE" i="1">
                <a:solidFill>
                  <a:schemeClr val="tx1">
                    <a:lumMod val="75000"/>
                    <a:lumOff val="25000"/>
                  </a:schemeClr>
                </a:solidFill>
              </a:rPr>
              <a:t>Förbättrat samarbete</a:t>
            </a:r>
          </a:p>
          <a:p>
            <a:r>
              <a:rPr lang="sv-SE" i="1">
                <a:solidFill>
                  <a:schemeClr val="tx1">
                    <a:lumMod val="75000"/>
                    <a:lumOff val="25000"/>
                  </a:schemeClr>
                </a:solidFill>
              </a:rPr>
              <a:t>Förbättrad balans i livet</a:t>
            </a:r>
          </a:p>
          <a:p>
            <a:r>
              <a:rPr lang="sv-SE" i="1">
                <a:solidFill>
                  <a:schemeClr val="tx1">
                    <a:lumMod val="75000"/>
                    <a:lumOff val="25000"/>
                  </a:schemeClr>
                </a:solidFill>
              </a:rPr>
              <a:t>Stärkt engagemang</a:t>
            </a:r>
          </a:p>
          <a:p>
            <a:endParaRPr lang="sv-SE" i="1">
              <a:solidFill>
                <a:schemeClr val="tx1">
                  <a:lumMod val="75000"/>
                  <a:lumOff val="25000"/>
                </a:schemeClr>
              </a:solidFill>
            </a:endParaRPr>
          </a:p>
          <a:p>
            <a:pPr marL="0" indent="0">
              <a:buNone/>
            </a:pPr>
            <a:r>
              <a:rPr lang="sv-SE" i="1">
                <a:solidFill>
                  <a:schemeClr val="tx1">
                    <a:lumMod val="75000"/>
                    <a:lumOff val="25000"/>
                  </a:schemeClr>
                </a:solidFill>
              </a:rPr>
              <a:t>=optimala prestationer</a:t>
            </a:r>
          </a:p>
        </p:txBody>
      </p:sp>
      <p:pic>
        <p:nvPicPr>
          <p:cNvPr id="15" name="Picture 14" descr="Construction workers celebrating">
            <a:extLst>
              <a:ext uri="{FF2B5EF4-FFF2-40B4-BE49-F238E27FC236}">
                <a16:creationId xmlns:a16="http://schemas.microsoft.com/office/drawing/2014/main" id="{0A82C26D-DA3A-D827-A787-58223A945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769" y="2411730"/>
            <a:ext cx="5143033" cy="3429000"/>
          </a:xfrm>
          <a:prstGeom prst="rect">
            <a:avLst/>
          </a:prstGeom>
        </p:spPr>
      </p:pic>
    </p:spTree>
    <p:extLst>
      <p:ext uri="{BB962C8B-B14F-4D97-AF65-F5344CB8AC3E}">
        <p14:creationId xmlns:p14="http://schemas.microsoft.com/office/powerpoint/2010/main" val="1158558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B185-39BD-4BDD-88E9-0042CEF71348}"/>
              </a:ext>
            </a:extLst>
          </p:cNvPr>
          <p:cNvSpPr>
            <a:spLocks noGrp="1"/>
          </p:cNvSpPr>
          <p:nvPr>
            <p:ph type="title"/>
          </p:nvPr>
        </p:nvSpPr>
        <p:spPr>
          <a:xfrm>
            <a:off x="834221" y="295048"/>
            <a:ext cx="10945480" cy="1024128"/>
          </a:xfrm>
        </p:spPr>
        <p:txBody>
          <a:bodyPr>
            <a:normAutofit fontScale="90000"/>
          </a:bodyPr>
          <a:lstStyle/>
          <a:p>
            <a:r>
              <a:rPr lang="sv-SE"/>
              <a:t>Skillnaden på problemfokuserade frågor och </a:t>
            </a:r>
            <a:br>
              <a:rPr lang="sv-SE"/>
            </a:br>
            <a:r>
              <a:rPr lang="sv-SE"/>
              <a:t>lösningsfokuserade frågor</a:t>
            </a:r>
          </a:p>
        </p:txBody>
      </p:sp>
      <p:sp>
        <p:nvSpPr>
          <p:cNvPr id="6" name="Rectangle 5">
            <a:extLst>
              <a:ext uri="{FF2B5EF4-FFF2-40B4-BE49-F238E27FC236}">
                <a16:creationId xmlns:a16="http://schemas.microsoft.com/office/drawing/2014/main" id="{3A15916E-CB69-473E-AA36-8F663967223B}"/>
              </a:ext>
            </a:extLst>
          </p:cNvPr>
          <p:cNvSpPr>
            <a:spLocks noGrp="1" noChangeArrowheads="1"/>
          </p:cNvSpPr>
          <p:nvPr>
            <p:ph idx="4294967295"/>
          </p:nvPr>
        </p:nvSpPr>
        <p:spPr>
          <a:xfrm>
            <a:off x="850900" y="1570038"/>
            <a:ext cx="11341100" cy="4405312"/>
          </a:xfrm>
        </p:spPr>
        <p:txBody>
          <a:bodyPr>
            <a:normAutofit fontScale="92500" lnSpcReduction="10000"/>
          </a:bodyPr>
          <a:lstStyle/>
          <a:p>
            <a:pPr marL="174625" lvl="1" indent="0">
              <a:buNone/>
            </a:pPr>
            <a:r>
              <a:rPr lang="sv-SE" b="1"/>
              <a:t>Problemfokus </a:t>
            </a:r>
          </a:p>
          <a:p>
            <a:pPr lvl="2"/>
            <a:r>
              <a:rPr lang="sv-SE"/>
              <a:t>Så vad är problemet? </a:t>
            </a:r>
          </a:p>
          <a:p>
            <a:pPr lvl="2"/>
            <a:r>
              <a:rPr lang="sv-SE"/>
              <a:t>Varför händer det? </a:t>
            </a:r>
          </a:p>
          <a:p>
            <a:pPr lvl="2"/>
            <a:r>
              <a:rPr lang="sv-SE"/>
              <a:t>Vad är orsaken? </a:t>
            </a:r>
          </a:p>
          <a:p>
            <a:pPr lvl="2"/>
            <a:r>
              <a:rPr lang="sv-SE"/>
              <a:t>Vem bär skulden? </a:t>
            </a:r>
          </a:p>
          <a:p>
            <a:pPr lvl="2"/>
            <a:r>
              <a:rPr lang="sv-SE"/>
              <a:t>Varför är detta fortfarande ett problem?</a:t>
            </a:r>
          </a:p>
          <a:p>
            <a:pPr lvl="2"/>
            <a:r>
              <a:rPr lang="sv-SE"/>
              <a:t>Varför är du inte på jobbet?</a:t>
            </a:r>
          </a:p>
          <a:p>
            <a:pPr marL="174625" lvl="1" indent="0">
              <a:buNone/>
            </a:pPr>
            <a:endParaRPr lang="sv-SE"/>
          </a:p>
          <a:p>
            <a:pPr marL="174625" lvl="1" indent="0">
              <a:buNone/>
            </a:pPr>
            <a:r>
              <a:rPr lang="sv-SE" b="1"/>
              <a:t>Lösningsfokus</a:t>
            </a:r>
          </a:p>
          <a:p>
            <a:pPr lvl="2" eaLnBrk="1" hangingPunct="1"/>
            <a:r>
              <a:rPr lang="sv-SE"/>
              <a:t>Hur skulle du vilja att situationen ser ut? </a:t>
            </a:r>
          </a:p>
          <a:p>
            <a:pPr lvl="2"/>
            <a:r>
              <a:rPr lang="sv-SE"/>
              <a:t>Hur kan du (man göra för att) undvika det i framtiden? </a:t>
            </a:r>
          </a:p>
          <a:p>
            <a:pPr lvl="2"/>
            <a:r>
              <a:rPr lang="sv-SE"/>
              <a:t>Vilka resurser eller stöd behöver du? </a:t>
            </a:r>
          </a:p>
          <a:p>
            <a:pPr lvl="2"/>
            <a:r>
              <a:rPr lang="sv-SE"/>
              <a:t>Vilket första steg kan du ta mot ditt mål? </a:t>
            </a:r>
          </a:p>
          <a:p>
            <a:pPr lvl="2"/>
            <a:r>
              <a:rPr lang="sv-SE"/>
              <a:t>Vad har du lärt dig så här långt?</a:t>
            </a:r>
          </a:p>
        </p:txBody>
      </p:sp>
      <p:pic>
        <p:nvPicPr>
          <p:cNvPr id="7" name="Picture 2" descr="Bildresultat för supportive">
            <a:extLst>
              <a:ext uri="{FF2B5EF4-FFF2-40B4-BE49-F238E27FC236}">
                <a16:creationId xmlns:a16="http://schemas.microsoft.com/office/drawing/2014/main" id="{A181A624-C8B4-43F0-87C8-FD6675A4E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76" y="2092441"/>
            <a:ext cx="4962525" cy="328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32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4540-E53F-A364-FC75-38A530E07CB9}"/>
              </a:ext>
            </a:extLst>
          </p:cNvPr>
          <p:cNvSpPr>
            <a:spLocks noGrp="1"/>
          </p:cNvSpPr>
          <p:nvPr>
            <p:ph type="title"/>
          </p:nvPr>
        </p:nvSpPr>
        <p:spPr>
          <a:xfrm>
            <a:off x="981075" y="556545"/>
            <a:ext cx="10945480" cy="1024128"/>
          </a:xfrm>
        </p:spPr>
        <p:txBody>
          <a:bodyPr/>
          <a:lstStyle/>
          <a:p>
            <a:r>
              <a:rPr lang="sv-SE"/>
              <a:t>Dina 7 kompisar…. </a:t>
            </a:r>
          </a:p>
        </p:txBody>
      </p:sp>
      <p:sp>
        <p:nvSpPr>
          <p:cNvPr id="3" name="Content Placeholder 2">
            <a:extLst>
              <a:ext uri="{FF2B5EF4-FFF2-40B4-BE49-F238E27FC236}">
                <a16:creationId xmlns:a16="http://schemas.microsoft.com/office/drawing/2014/main" id="{50FDE587-B1E2-45C8-CD9A-2DA26CE1A5A4}"/>
              </a:ext>
            </a:extLst>
          </p:cNvPr>
          <p:cNvSpPr>
            <a:spLocks noGrp="1"/>
          </p:cNvSpPr>
          <p:nvPr>
            <p:ph idx="4294967295"/>
          </p:nvPr>
        </p:nvSpPr>
        <p:spPr>
          <a:xfrm>
            <a:off x="0" y="1809750"/>
            <a:ext cx="4203700" cy="4029075"/>
          </a:xfrm>
        </p:spPr>
        <p:txBody>
          <a:bodyPr>
            <a:normAutofit lnSpcReduction="10000"/>
          </a:bodyPr>
          <a:lstStyle/>
          <a:p>
            <a:r>
              <a:rPr lang="sv-SE"/>
              <a:t>VAD </a:t>
            </a:r>
          </a:p>
          <a:p>
            <a:r>
              <a:rPr lang="sv-SE"/>
              <a:t>HUR</a:t>
            </a:r>
          </a:p>
          <a:p>
            <a:r>
              <a:rPr lang="sv-SE"/>
              <a:t>VILKA</a:t>
            </a:r>
          </a:p>
          <a:p>
            <a:r>
              <a:rPr lang="sv-SE"/>
              <a:t>VAR</a:t>
            </a:r>
          </a:p>
          <a:p>
            <a:r>
              <a:rPr lang="sv-SE"/>
              <a:t>NÄR </a:t>
            </a:r>
          </a:p>
          <a:p>
            <a:r>
              <a:rPr lang="sv-SE"/>
              <a:t>VEM </a:t>
            </a:r>
          </a:p>
          <a:p>
            <a:endParaRPr lang="sv-SE"/>
          </a:p>
          <a:p>
            <a:r>
              <a:rPr lang="sv-SE"/>
              <a:t>(VARFÖR)</a:t>
            </a:r>
          </a:p>
        </p:txBody>
      </p:sp>
      <p:pic>
        <p:nvPicPr>
          <p:cNvPr id="7" name="Picture 6" descr="Question mark on green pastel background">
            <a:extLst>
              <a:ext uri="{FF2B5EF4-FFF2-40B4-BE49-F238E27FC236}">
                <a16:creationId xmlns:a16="http://schemas.microsoft.com/office/drawing/2014/main" id="{8C65A025-161D-10BE-BA1E-1FCEFFB29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418" y="1627821"/>
            <a:ext cx="5855970" cy="4391978"/>
          </a:xfrm>
          <a:prstGeom prst="rect">
            <a:avLst/>
          </a:prstGeom>
        </p:spPr>
      </p:pic>
    </p:spTree>
    <p:extLst>
      <p:ext uri="{BB962C8B-B14F-4D97-AF65-F5344CB8AC3E}">
        <p14:creationId xmlns:p14="http://schemas.microsoft.com/office/powerpoint/2010/main" val="37268048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6642"/>
          <a:stretch/>
        </p:blipFill>
        <p:spPr>
          <a:xfrm>
            <a:off x="6434450" y="695325"/>
            <a:ext cx="5757551" cy="6162675"/>
          </a:xfrm>
          <a:prstGeom prst="rect">
            <a:avLst/>
          </a:prstGeom>
        </p:spPr>
      </p:pic>
      <p:sp>
        <p:nvSpPr>
          <p:cNvPr id="6" name="Shape 397"/>
          <p:cNvSpPr/>
          <p:nvPr/>
        </p:nvSpPr>
        <p:spPr>
          <a:xfrm rot="10800000">
            <a:off x="5391149" y="681186"/>
            <a:ext cx="5124451" cy="6176815"/>
          </a:xfrm>
          <a:prstGeom prst="rect">
            <a:avLst/>
          </a:prstGeom>
          <a:gradFill>
            <a:gsLst>
              <a:gs pos="0">
                <a:srgbClr val="FFFFFF">
                  <a:alpha val="0"/>
                </a:srgbClr>
              </a:gs>
              <a:gs pos="1000">
                <a:srgbClr val="FFFFFF">
                  <a:alpha val="0"/>
                </a:srgbClr>
              </a:gs>
              <a:gs pos="25000">
                <a:srgbClr val="FFFFFF">
                  <a:alpha val="63529"/>
                </a:srgbClr>
              </a:gs>
              <a:gs pos="61000">
                <a:schemeClr val="lt1"/>
              </a:gs>
              <a:gs pos="100000">
                <a:schemeClr val="lt1"/>
              </a:gs>
            </a:gsLst>
            <a:lin ang="0" scaled="0"/>
          </a:gradFill>
          <a:ln>
            <a:noFill/>
          </a:ln>
          <a:effectLst/>
        </p:spPr>
        <p:txBody>
          <a:bodyPr lIns="91425" tIns="45700" rIns="91425" bIns="45700" anchor="ctr" anchorCtr="0">
            <a:noAutofit/>
          </a:bodyPr>
          <a:lstStyle/>
          <a:p>
            <a:pPr algn="ctr">
              <a:buClr>
                <a:schemeClr val="dk1"/>
              </a:buClr>
            </a:pPr>
            <a:endParaRPr>
              <a:solidFill>
                <a:schemeClr val="lt1"/>
              </a:solidFill>
              <a:latin typeface="Arial"/>
              <a:ea typeface="Arial"/>
              <a:cs typeface="Arial"/>
              <a:sym typeface="Arial"/>
            </a:endParaRPr>
          </a:p>
        </p:txBody>
      </p:sp>
      <p:sp>
        <p:nvSpPr>
          <p:cNvPr id="96258" name="Title 1"/>
          <p:cNvSpPr>
            <a:spLocks noGrp="1"/>
          </p:cNvSpPr>
          <p:nvPr>
            <p:ph type="title"/>
          </p:nvPr>
        </p:nvSpPr>
        <p:spPr>
          <a:xfrm>
            <a:off x="623260" y="514329"/>
            <a:ext cx="10945480" cy="1024128"/>
          </a:xfrm>
        </p:spPr>
        <p:txBody>
          <a:bodyPr>
            <a:normAutofit/>
          </a:bodyPr>
          <a:lstStyle/>
          <a:p>
            <a:pPr fontAlgn="base">
              <a:spcAft>
                <a:spcPct val="0"/>
              </a:spcAft>
            </a:pPr>
            <a:r>
              <a:rPr lang="en-AU" b="1" err="1">
                <a:ea typeface="Verdana" pitchFamily="34" charset="0"/>
                <a:cs typeface="Verdana" pitchFamily="34" charset="0"/>
              </a:rPr>
              <a:t>Hur</a:t>
            </a:r>
            <a:r>
              <a:rPr lang="en-AU" b="1">
                <a:ea typeface="Verdana" pitchFamily="34" charset="0"/>
                <a:cs typeface="Verdana" pitchFamily="34" charset="0"/>
              </a:rPr>
              <a:t> </a:t>
            </a:r>
            <a:r>
              <a:rPr lang="en-AU" b="1" err="1">
                <a:ea typeface="Verdana" pitchFamily="34" charset="0"/>
                <a:cs typeface="Verdana" pitchFamily="34" charset="0"/>
              </a:rPr>
              <a:t>är</a:t>
            </a:r>
            <a:r>
              <a:rPr lang="en-AU" b="1">
                <a:ea typeface="Verdana" pitchFamily="34" charset="0"/>
                <a:cs typeface="Verdana" pitchFamily="34" charset="0"/>
              </a:rPr>
              <a:t> </a:t>
            </a:r>
            <a:r>
              <a:rPr lang="en-AU" b="1" err="1">
                <a:ea typeface="Verdana" pitchFamily="34" charset="0"/>
                <a:cs typeface="Verdana" pitchFamily="34" charset="0"/>
              </a:rPr>
              <a:t>en</a:t>
            </a:r>
            <a:r>
              <a:rPr lang="en-AU" b="1">
                <a:ea typeface="Verdana" pitchFamily="34" charset="0"/>
                <a:cs typeface="Verdana" pitchFamily="34" charset="0"/>
              </a:rPr>
              <a:t> bra coach?</a:t>
            </a:r>
          </a:p>
        </p:txBody>
      </p:sp>
      <p:sp>
        <p:nvSpPr>
          <p:cNvPr id="96259" name="Content Placeholder 3"/>
          <p:cNvSpPr>
            <a:spLocks noGrp="1"/>
          </p:cNvSpPr>
          <p:nvPr>
            <p:ph idx="4294967295"/>
          </p:nvPr>
        </p:nvSpPr>
        <p:spPr>
          <a:xfrm>
            <a:off x="0" y="1371600"/>
            <a:ext cx="11341100" cy="4876800"/>
          </a:xfrm>
        </p:spPr>
        <p:txBody>
          <a:bodyPr>
            <a:normAutofit/>
          </a:bodyPr>
          <a:lstStyle/>
          <a:p>
            <a:pPr lvl="1" indent="0">
              <a:spcAft>
                <a:spcPts val="1200"/>
              </a:spcAft>
              <a:buNone/>
            </a:pPr>
            <a:endParaRPr lang="en-AU" sz="2800"/>
          </a:p>
          <a:p>
            <a:pPr lvl="1" indent="0">
              <a:spcAft>
                <a:spcPts val="1200"/>
              </a:spcAft>
              <a:buNone/>
            </a:pPr>
            <a:r>
              <a:rPr lang="en-AU" sz="2800"/>
              <a:t>Vem </a:t>
            </a:r>
            <a:r>
              <a:rPr lang="en-AU" sz="2800" err="1"/>
              <a:t>har</a:t>
            </a:r>
            <a:r>
              <a:rPr lang="en-AU" sz="2800"/>
              <a:t> </a:t>
            </a:r>
            <a:r>
              <a:rPr lang="en-AU" sz="2800" err="1"/>
              <a:t>inspirerat</a:t>
            </a:r>
            <a:r>
              <a:rPr lang="en-AU" sz="2800"/>
              <a:t> dig </a:t>
            </a:r>
            <a:r>
              <a:rPr lang="en-AU" sz="2800" err="1"/>
              <a:t>genom</a:t>
            </a:r>
            <a:r>
              <a:rPr lang="en-AU" sz="2800"/>
              <a:t> sin coaching?</a:t>
            </a:r>
          </a:p>
          <a:p>
            <a:pPr lvl="1" indent="0">
              <a:spcAft>
                <a:spcPts val="1200"/>
              </a:spcAft>
              <a:buNone/>
            </a:pPr>
            <a:r>
              <a:rPr lang="en-AU" sz="2800" err="1"/>
              <a:t>Hur</a:t>
            </a:r>
            <a:r>
              <a:rPr lang="en-AU" sz="2800"/>
              <a:t> var, </a:t>
            </a:r>
            <a:r>
              <a:rPr lang="en-AU" sz="2800" err="1"/>
              <a:t>och</a:t>
            </a:r>
            <a:r>
              <a:rPr lang="en-AU" sz="2800"/>
              <a:t> </a:t>
            </a:r>
            <a:r>
              <a:rPr lang="en-AU" sz="2800" err="1"/>
              <a:t>vad</a:t>
            </a:r>
            <a:r>
              <a:rPr lang="en-AU" sz="2800"/>
              <a:t> </a:t>
            </a:r>
            <a:r>
              <a:rPr lang="en-AU" sz="2800" err="1"/>
              <a:t>gjorde</a:t>
            </a:r>
            <a:r>
              <a:rPr lang="en-AU" sz="2800"/>
              <a:t>, den </a:t>
            </a:r>
            <a:r>
              <a:rPr lang="en-AU" sz="2800" err="1"/>
              <a:t>personen</a:t>
            </a:r>
            <a:r>
              <a:rPr lang="en-AU" sz="2800"/>
              <a:t>?</a:t>
            </a:r>
          </a:p>
          <a:p>
            <a:pPr lvl="1" indent="0">
              <a:spcAft>
                <a:spcPts val="1200"/>
              </a:spcAft>
              <a:buNone/>
            </a:pPr>
            <a:r>
              <a:rPr lang="en-AU" sz="2800" err="1"/>
              <a:t>Hur</a:t>
            </a:r>
            <a:r>
              <a:rPr lang="en-AU" sz="2800"/>
              <a:t> </a:t>
            </a:r>
            <a:r>
              <a:rPr lang="en-AU" sz="2800" err="1"/>
              <a:t>kändes</a:t>
            </a:r>
            <a:r>
              <a:rPr lang="en-AU" sz="2800"/>
              <a:t> det för dig?</a:t>
            </a:r>
          </a:p>
          <a:p>
            <a:pPr lvl="1" indent="0">
              <a:spcAft>
                <a:spcPts val="1200"/>
              </a:spcAft>
              <a:buNone/>
            </a:pPr>
            <a:endParaRPr lang="en-AU" sz="2600" b="1">
              <a:ea typeface="Verdana" pitchFamily="34" charset="0"/>
            </a:endParaRPr>
          </a:p>
          <a:p>
            <a:pPr lvl="1" indent="0">
              <a:spcAft>
                <a:spcPts val="1200"/>
              </a:spcAft>
              <a:buNone/>
            </a:pPr>
            <a:r>
              <a:rPr lang="en-AU" sz="2800" err="1"/>
              <a:t>Vad</a:t>
            </a:r>
            <a:r>
              <a:rPr lang="en-AU" sz="2800"/>
              <a:t> </a:t>
            </a:r>
            <a:r>
              <a:rPr lang="en-AU" sz="2800" err="1"/>
              <a:t>har</a:t>
            </a:r>
            <a:r>
              <a:rPr lang="en-AU" sz="2800"/>
              <a:t> du </a:t>
            </a:r>
            <a:r>
              <a:rPr lang="en-AU" sz="2800" err="1"/>
              <a:t>själv</a:t>
            </a:r>
            <a:r>
              <a:rPr lang="en-AU" sz="2800"/>
              <a:t> för </a:t>
            </a:r>
            <a:r>
              <a:rPr lang="en-AU" sz="2800" err="1"/>
              <a:t>styrkor</a:t>
            </a:r>
            <a:r>
              <a:rPr lang="en-AU" sz="2800"/>
              <a:t> </a:t>
            </a:r>
            <a:r>
              <a:rPr lang="en-AU" sz="2800" err="1"/>
              <a:t>som</a:t>
            </a:r>
            <a:r>
              <a:rPr lang="en-AU" sz="2800"/>
              <a:t> du </a:t>
            </a:r>
            <a:r>
              <a:rPr lang="en-AU" sz="2800" err="1"/>
              <a:t>kan</a:t>
            </a:r>
            <a:r>
              <a:rPr lang="en-AU" sz="2800"/>
              <a:t> </a:t>
            </a:r>
            <a:r>
              <a:rPr lang="en-AU" sz="2800" err="1"/>
              <a:t>använda</a:t>
            </a:r>
            <a:r>
              <a:rPr lang="en-AU" sz="2800"/>
              <a:t> </a:t>
            </a:r>
            <a:r>
              <a:rPr lang="en-AU" sz="2800" err="1"/>
              <a:t>i</a:t>
            </a:r>
            <a:r>
              <a:rPr lang="en-AU" sz="2800"/>
              <a:t> </a:t>
            </a:r>
            <a:r>
              <a:rPr lang="en-AU" sz="2800" err="1"/>
              <a:t>coachande</a:t>
            </a:r>
            <a:r>
              <a:rPr lang="en-AU" sz="2800"/>
              <a:t> </a:t>
            </a:r>
            <a:r>
              <a:rPr lang="en-AU" sz="2800" err="1"/>
              <a:t>samtal</a:t>
            </a:r>
            <a:r>
              <a:rPr lang="en-AU" sz="2800"/>
              <a:t>?</a:t>
            </a:r>
          </a:p>
          <a:p>
            <a:pPr>
              <a:spcAft>
                <a:spcPts val="1200"/>
              </a:spcAft>
            </a:pPr>
            <a:endParaRPr lang="en-AU"/>
          </a:p>
        </p:txBody>
      </p:sp>
    </p:spTree>
    <p:extLst>
      <p:ext uri="{BB962C8B-B14F-4D97-AF65-F5344CB8AC3E}">
        <p14:creationId xmlns:p14="http://schemas.microsoft.com/office/powerpoint/2010/main" val="31816378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23260" y="772701"/>
            <a:ext cx="10945480" cy="581506"/>
          </a:xfrm>
          <a:prstGeom prst="rect">
            <a:avLst/>
          </a:prstGeom>
        </p:spPr>
        <p:txBody>
          <a:bodyPr vert="horz" wrap="square" lIns="0" tIns="13335" rIns="0" bIns="0" rtlCol="0" anchor="ctr">
            <a:spAutoFit/>
          </a:bodyPr>
          <a:lstStyle/>
          <a:p>
            <a:pPr marL="12700">
              <a:spcBef>
                <a:spcPts val="105"/>
              </a:spcBef>
            </a:pPr>
            <a:r>
              <a:rPr lang="en-GB" sz="4000" spc="-5" err="1"/>
              <a:t>När</a:t>
            </a:r>
            <a:r>
              <a:rPr lang="en-GB" sz="4000" spc="-5"/>
              <a:t> </a:t>
            </a:r>
            <a:r>
              <a:rPr lang="en-GB" sz="4000" spc="-5" err="1"/>
              <a:t>coachar</a:t>
            </a:r>
            <a:r>
              <a:rPr lang="en-GB" sz="4000" spc="-5"/>
              <a:t> vi – </a:t>
            </a:r>
            <a:r>
              <a:rPr lang="en-GB" sz="4000" spc="-5" err="1"/>
              <a:t>diskussion</a:t>
            </a:r>
            <a:r>
              <a:rPr lang="en-GB" sz="4000" spc="-5"/>
              <a:t>!</a:t>
            </a:r>
            <a:r>
              <a:rPr lang="en-GB" sz="4000" spc="-5">
                <a:solidFill>
                  <a:schemeClr val="bg1"/>
                </a:solidFill>
              </a:rPr>
              <a:t>?</a:t>
            </a:r>
            <a:endParaRPr sz="4000">
              <a:solidFill>
                <a:schemeClr val="bg1"/>
              </a:solidFill>
            </a:endParaRPr>
          </a:p>
        </p:txBody>
      </p:sp>
      <p:sp>
        <p:nvSpPr>
          <p:cNvPr id="10" name="Content Placeholder 9">
            <a:extLst>
              <a:ext uri="{FF2B5EF4-FFF2-40B4-BE49-F238E27FC236}">
                <a16:creationId xmlns:a16="http://schemas.microsoft.com/office/drawing/2014/main" id="{8A440A10-CED5-C72F-E34B-A0C67170BE12}"/>
              </a:ext>
            </a:extLst>
          </p:cNvPr>
          <p:cNvSpPr>
            <a:spLocks noGrp="1"/>
          </p:cNvSpPr>
          <p:nvPr>
            <p:ph idx="4294967295"/>
          </p:nvPr>
        </p:nvSpPr>
        <p:spPr>
          <a:xfrm>
            <a:off x="0" y="2087563"/>
            <a:ext cx="4992688" cy="4219575"/>
          </a:xfrm>
        </p:spPr>
        <p:txBody>
          <a:bodyPr/>
          <a:lstStyle/>
          <a:p>
            <a:pPr marL="0" marR="5080" indent="0">
              <a:spcBef>
                <a:spcPts val="100"/>
              </a:spcBef>
              <a:buNone/>
              <a:tabLst>
                <a:tab pos="428625" algn="l"/>
                <a:tab pos="429259" algn="l"/>
              </a:tabLst>
            </a:pPr>
            <a:r>
              <a:rPr lang="en-GB" sz="2800">
                <a:cs typeface="Arial"/>
              </a:rPr>
              <a:t>I </a:t>
            </a:r>
            <a:r>
              <a:rPr lang="en-GB" sz="2800" err="1">
                <a:cs typeface="Arial"/>
              </a:rPr>
              <a:t>vilka</a:t>
            </a:r>
            <a:r>
              <a:rPr lang="en-GB" sz="2800">
                <a:cs typeface="Arial"/>
              </a:rPr>
              <a:t> </a:t>
            </a:r>
            <a:r>
              <a:rPr lang="en-GB" sz="2800" err="1">
                <a:cs typeface="Arial"/>
              </a:rPr>
              <a:t>situationer</a:t>
            </a:r>
            <a:r>
              <a:rPr lang="en-GB" sz="2800">
                <a:cs typeface="Arial"/>
              </a:rPr>
              <a:t> </a:t>
            </a:r>
            <a:r>
              <a:rPr lang="en-GB" sz="2800" err="1">
                <a:cs typeface="Arial"/>
              </a:rPr>
              <a:t>i</a:t>
            </a:r>
            <a:r>
              <a:rPr lang="en-GB" sz="2800">
                <a:cs typeface="Arial"/>
              </a:rPr>
              <a:t> din roll, </a:t>
            </a:r>
            <a:r>
              <a:rPr lang="en-GB" sz="2800" err="1">
                <a:cs typeface="Arial"/>
              </a:rPr>
              <a:t>kan</a:t>
            </a:r>
            <a:r>
              <a:rPr lang="en-GB" sz="2800">
                <a:cs typeface="Arial"/>
              </a:rPr>
              <a:t> det </a:t>
            </a:r>
            <a:r>
              <a:rPr lang="en-GB" sz="2800" err="1">
                <a:cs typeface="Arial"/>
              </a:rPr>
              <a:t>coachande</a:t>
            </a:r>
            <a:r>
              <a:rPr lang="en-GB" sz="2800">
                <a:cs typeface="Arial"/>
              </a:rPr>
              <a:t> </a:t>
            </a:r>
            <a:r>
              <a:rPr lang="en-GB" sz="2800" err="1">
                <a:cs typeface="Arial"/>
              </a:rPr>
              <a:t>förhållningssättet</a:t>
            </a:r>
            <a:r>
              <a:rPr lang="en-GB" sz="2800">
                <a:cs typeface="Arial"/>
              </a:rPr>
              <a:t> </a:t>
            </a:r>
            <a:r>
              <a:rPr lang="en-GB" sz="2800" err="1">
                <a:cs typeface="Arial"/>
              </a:rPr>
              <a:t>vara</a:t>
            </a:r>
            <a:r>
              <a:rPr lang="en-GB" sz="2800">
                <a:cs typeface="Arial"/>
              </a:rPr>
              <a:t> </a:t>
            </a:r>
            <a:r>
              <a:rPr lang="en-GB" sz="2800" err="1">
                <a:cs typeface="Arial"/>
              </a:rPr>
              <a:t>ett</a:t>
            </a:r>
            <a:r>
              <a:rPr lang="en-GB" sz="2800">
                <a:cs typeface="Arial"/>
              </a:rPr>
              <a:t> bra </a:t>
            </a:r>
            <a:r>
              <a:rPr lang="en-GB" sz="2800" err="1">
                <a:cs typeface="Arial"/>
              </a:rPr>
              <a:t>verktyg</a:t>
            </a:r>
            <a:r>
              <a:rPr lang="en-GB" sz="2800">
                <a:cs typeface="Arial"/>
              </a:rPr>
              <a:t>?</a:t>
            </a:r>
          </a:p>
          <a:p>
            <a:pPr marL="355600" marR="5080" indent="-342900">
              <a:spcBef>
                <a:spcPts val="100"/>
              </a:spcBef>
              <a:buFont typeface="Arial" panose="020B0604020202020204" pitchFamily="34" charset="0"/>
              <a:buChar char="•"/>
              <a:tabLst>
                <a:tab pos="428625" algn="l"/>
                <a:tab pos="429259" algn="l"/>
              </a:tabLst>
            </a:pPr>
            <a:endParaRPr lang="en-GB" sz="2400">
              <a:solidFill>
                <a:schemeClr val="accent3"/>
              </a:solidFill>
              <a:latin typeface="Arial"/>
              <a:cs typeface="Arial"/>
            </a:endParaRPr>
          </a:p>
          <a:p>
            <a:pPr marL="0" indent="0">
              <a:buNone/>
            </a:pPr>
            <a:endParaRPr lang="sv-SE"/>
          </a:p>
        </p:txBody>
      </p:sp>
      <p:sp>
        <p:nvSpPr>
          <p:cNvPr id="6" name="object 6"/>
          <p:cNvSpPr txBox="1"/>
          <p:nvPr/>
        </p:nvSpPr>
        <p:spPr>
          <a:xfrm>
            <a:off x="1786854" y="2920825"/>
            <a:ext cx="5412104" cy="1343958"/>
          </a:xfrm>
          <a:prstGeom prst="rect">
            <a:avLst/>
          </a:prstGeom>
        </p:spPr>
        <p:txBody>
          <a:bodyPr vert="horz" wrap="square" lIns="0" tIns="12700" rIns="0" bIns="0" rtlCol="0">
            <a:spAutoFit/>
          </a:bodyPr>
          <a:lstStyle/>
          <a:p>
            <a:pPr marL="12700" marR="5080">
              <a:spcBef>
                <a:spcPts val="100"/>
              </a:spcBef>
              <a:tabLst>
                <a:tab pos="428625" algn="l"/>
                <a:tab pos="429259" algn="l"/>
              </a:tabLst>
            </a:pPr>
            <a:endParaRPr lang="en-GB" sz="2400">
              <a:solidFill>
                <a:schemeClr val="tx1">
                  <a:lumMod val="65000"/>
                  <a:lumOff val="35000"/>
                </a:schemeClr>
              </a:solidFill>
              <a:latin typeface="Arial"/>
              <a:cs typeface="Arial"/>
            </a:endParaRPr>
          </a:p>
          <a:p>
            <a:pPr marL="355600" marR="5080" indent="-342900">
              <a:spcBef>
                <a:spcPts val="100"/>
              </a:spcBef>
              <a:buFont typeface="Arial" panose="020B0604020202020204" pitchFamily="34" charset="0"/>
              <a:buChar char="•"/>
              <a:tabLst>
                <a:tab pos="428625" algn="l"/>
                <a:tab pos="429259" algn="l"/>
              </a:tabLst>
            </a:pPr>
            <a:endParaRPr lang="en-GB" sz="2000">
              <a:solidFill>
                <a:schemeClr val="tx1">
                  <a:lumMod val="65000"/>
                  <a:lumOff val="35000"/>
                </a:schemeClr>
              </a:solidFill>
              <a:latin typeface="Arial"/>
              <a:cs typeface="Arial"/>
            </a:endParaRPr>
          </a:p>
          <a:p>
            <a:pPr marL="355600" marR="5080" indent="-342900">
              <a:spcBef>
                <a:spcPts val="100"/>
              </a:spcBef>
              <a:buFont typeface="Arial" panose="020B0604020202020204" pitchFamily="34" charset="0"/>
              <a:buChar char="•"/>
              <a:tabLst>
                <a:tab pos="428625" algn="l"/>
                <a:tab pos="429259" algn="l"/>
              </a:tabLst>
            </a:pPr>
            <a:endParaRPr lang="en-GB" sz="2000">
              <a:solidFill>
                <a:schemeClr val="tx1">
                  <a:lumMod val="65000"/>
                  <a:lumOff val="35000"/>
                </a:schemeClr>
              </a:solidFill>
              <a:latin typeface="Arial"/>
              <a:cs typeface="Arial"/>
            </a:endParaRPr>
          </a:p>
          <a:p>
            <a:pPr marL="12700" marR="5080">
              <a:spcBef>
                <a:spcPts val="100"/>
              </a:spcBef>
              <a:tabLst>
                <a:tab pos="428625" algn="l"/>
                <a:tab pos="429259" algn="l"/>
              </a:tabLst>
            </a:pPr>
            <a:endParaRPr sz="2000">
              <a:solidFill>
                <a:schemeClr val="tx1">
                  <a:lumMod val="65000"/>
                  <a:lumOff val="35000"/>
                </a:schemeClr>
              </a:solidFill>
              <a:latin typeface="Arial"/>
              <a:cs typeface="Arial"/>
            </a:endParaRPr>
          </a:p>
        </p:txBody>
      </p:sp>
      <p:pic>
        <p:nvPicPr>
          <p:cNvPr id="7" name="Picture 6" descr="People talking on couch">
            <a:extLst>
              <a:ext uri="{FF2B5EF4-FFF2-40B4-BE49-F238E27FC236}">
                <a16:creationId xmlns:a16="http://schemas.microsoft.com/office/drawing/2014/main" id="{111D4934-84D4-B561-DD61-7BF1FF0F2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832" y="2087035"/>
            <a:ext cx="5719720" cy="3868162"/>
          </a:xfrm>
          <a:prstGeom prst="rect">
            <a:avLst/>
          </a:prstGeom>
        </p:spPr>
      </p:pic>
    </p:spTree>
    <p:extLst>
      <p:ext uri="{BB962C8B-B14F-4D97-AF65-F5344CB8AC3E}">
        <p14:creationId xmlns:p14="http://schemas.microsoft.com/office/powerpoint/2010/main" val="3492900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200C-41B1-479B-8681-EF0F9E5C14DC}"/>
              </a:ext>
            </a:extLst>
          </p:cNvPr>
          <p:cNvSpPr>
            <a:spLocks noGrp="1"/>
          </p:cNvSpPr>
          <p:nvPr>
            <p:ph type="title"/>
          </p:nvPr>
        </p:nvSpPr>
        <p:spPr>
          <a:xfrm>
            <a:off x="791683" y="341745"/>
            <a:ext cx="10945480" cy="1024128"/>
          </a:xfrm>
        </p:spPr>
        <p:txBody>
          <a:bodyPr/>
          <a:lstStyle/>
          <a:p>
            <a:r>
              <a:rPr lang="sv-SE"/>
              <a:t>To GROW </a:t>
            </a:r>
            <a:r>
              <a:rPr lang="sv-SE" err="1"/>
              <a:t>Coachingmodell</a:t>
            </a:r>
            <a:endParaRPr lang="sv-SE"/>
          </a:p>
        </p:txBody>
      </p:sp>
      <p:pic>
        <p:nvPicPr>
          <p:cNvPr id="6" name="Content Placeholder 5">
            <a:extLst>
              <a:ext uri="{FF2B5EF4-FFF2-40B4-BE49-F238E27FC236}">
                <a16:creationId xmlns:a16="http://schemas.microsoft.com/office/drawing/2014/main" id="{6E8A389F-AE0F-4570-987A-7F1CB70A7824}"/>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0" y="2247900"/>
            <a:ext cx="4787900" cy="3756025"/>
          </a:xfrm>
          <a:prstGeom prst="rect">
            <a:avLst/>
          </a:prstGeom>
        </p:spPr>
      </p:pic>
      <p:sp>
        <p:nvSpPr>
          <p:cNvPr id="7" name="Text Box 18">
            <a:extLst>
              <a:ext uri="{FF2B5EF4-FFF2-40B4-BE49-F238E27FC236}">
                <a16:creationId xmlns:a16="http://schemas.microsoft.com/office/drawing/2014/main" id="{70D2CCBE-2183-4245-A8C8-68762A6ECAAA}"/>
              </a:ext>
            </a:extLst>
          </p:cNvPr>
          <p:cNvSpPr txBox="1">
            <a:spLocks noChangeArrowheads="1"/>
          </p:cNvSpPr>
          <p:nvPr/>
        </p:nvSpPr>
        <p:spPr bwMode="auto">
          <a:xfrm>
            <a:off x="6506883" y="1978308"/>
            <a:ext cx="3784600" cy="830997"/>
          </a:xfrm>
          <a:prstGeom prst="rect">
            <a:avLst/>
          </a:prstGeom>
          <a:noFill/>
          <a:ln w="9525">
            <a:noFill/>
            <a:miter lim="800000"/>
            <a:headEnd/>
            <a:tailEnd/>
          </a:ln>
        </p:spPr>
        <p:txBody>
          <a:bodyPr wrap="square">
            <a:spAutoFit/>
          </a:bodyPr>
          <a:lstStyle/>
          <a:p>
            <a:r>
              <a:rPr lang="en-US" altLang="en-US" sz="2000" b="1">
                <a:solidFill>
                  <a:srgbClr val="041E50"/>
                </a:solidFill>
                <a:latin typeface="Arial"/>
              </a:rPr>
              <a:t>Goals</a:t>
            </a:r>
          </a:p>
          <a:p>
            <a:r>
              <a:rPr lang="en-US" altLang="en-US" sz="1400">
                <a:solidFill>
                  <a:prstClr val="black"/>
                </a:solidFill>
                <a:latin typeface="Arial"/>
              </a:rPr>
              <a:t>Utforska och bistå i sättandet av SMARTA mål. </a:t>
            </a:r>
            <a:r>
              <a:rPr lang="en-US" altLang="en-US" sz="1400" i="1">
                <a:solidFill>
                  <a:prstClr val="black"/>
                </a:solidFill>
                <a:latin typeface="Arial"/>
              </a:rPr>
              <a:t>Vad är det du önskar uppnå?</a:t>
            </a:r>
          </a:p>
        </p:txBody>
      </p:sp>
      <p:sp>
        <p:nvSpPr>
          <p:cNvPr id="8" name="Text Box 18">
            <a:extLst>
              <a:ext uri="{FF2B5EF4-FFF2-40B4-BE49-F238E27FC236}">
                <a16:creationId xmlns:a16="http://schemas.microsoft.com/office/drawing/2014/main" id="{03833B94-BE54-49D2-B580-FF121AD36CCB}"/>
              </a:ext>
            </a:extLst>
          </p:cNvPr>
          <p:cNvSpPr txBox="1">
            <a:spLocks noChangeArrowheads="1"/>
          </p:cNvSpPr>
          <p:nvPr/>
        </p:nvSpPr>
        <p:spPr bwMode="auto">
          <a:xfrm>
            <a:off x="7958399" y="3272210"/>
            <a:ext cx="2438400" cy="1477328"/>
          </a:xfrm>
          <a:prstGeom prst="rect">
            <a:avLst/>
          </a:prstGeom>
          <a:noFill/>
          <a:ln w="9525">
            <a:noFill/>
            <a:miter lim="800000"/>
            <a:headEnd/>
            <a:tailEnd/>
          </a:ln>
        </p:spPr>
        <p:txBody>
          <a:bodyPr wrap="square">
            <a:spAutoFit/>
          </a:bodyPr>
          <a:lstStyle/>
          <a:p>
            <a:r>
              <a:rPr lang="en-US" altLang="en-US" sz="2000" b="1">
                <a:solidFill>
                  <a:srgbClr val="C00000"/>
                </a:solidFill>
                <a:latin typeface="Arial"/>
              </a:rPr>
              <a:t>Reality</a:t>
            </a:r>
          </a:p>
          <a:p>
            <a:r>
              <a:rPr lang="en-US" altLang="en-US" sz="1400">
                <a:solidFill>
                  <a:prstClr val="black"/>
                </a:solidFill>
                <a:latin typeface="Arial"/>
              </a:rPr>
              <a:t>Utforska vad som har gjorts och skett hittils, stäm av och väck medvetenhet om situationen just nu</a:t>
            </a:r>
          </a:p>
          <a:p>
            <a:r>
              <a:rPr lang="en-US" altLang="en-US" sz="1400" i="1">
                <a:solidFill>
                  <a:prstClr val="black"/>
                </a:solidFill>
                <a:latin typeface="Arial"/>
              </a:rPr>
              <a:t>Hur är situationen?</a:t>
            </a:r>
          </a:p>
        </p:txBody>
      </p:sp>
      <p:sp>
        <p:nvSpPr>
          <p:cNvPr id="9" name="Text Box 18">
            <a:extLst>
              <a:ext uri="{FF2B5EF4-FFF2-40B4-BE49-F238E27FC236}">
                <a16:creationId xmlns:a16="http://schemas.microsoft.com/office/drawing/2014/main" id="{C1DEC93E-4905-4C0A-A37E-E2BBBC71FDBC}"/>
              </a:ext>
            </a:extLst>
          </p:cNvPr>
          <p:cNvSpPr txBox="1">
            <a:spLocks noChangeArrowheads="1"/>
          </p:cNvSpPr>
          <p:nvPr/>
        </p:nvSpPr>
        <p:spPr bwMode="auto">
          <a:xfrm>
            <a:off x="6506883" y="5028295"/>
            <a:ext cx="2955250" cy="1046440"/>
          </a:xfrm>
          <a:prstGeom prst="rect">
            <a:avLst/>
          </a:prstGeom>
          <a:noFill/>
          <a:ln w="9525">
            <a:noFill/>
            <a:miter lim="800000"/>
            <a:headEnd/>
            <a:tailEnd/>
          </a:ln>
        </p:spPr>
        <p:txBody>
          <a:bodyPr wrap="square">
            <a:spAutoFit/>
          </a:bodyPr>
          <a:lstStyle/>
          <a:p>
            <a:r>
              <a:rPr lang="en-US" altLang="en-US" sz="2000" b="1">
                <a:solidFill>
                  <a:srgbClr val="CD5599"/>
                </a:solidFill>
                <a:latin typeface="Arial"/>
              </a:rPr>
              <a:t>Options</a:t>
            </a:r>
          </a:p>
          <a:p>
            <a:r>
              <a:rPr lang="en-US" altLang="en-US" sz="1400">
                <a:solidFill>
                  <a:prstClr val="black"/>
                </a:solidFill>
                <a:latin typeface="Arial"/>
              </a:rPr>
              <a:t>Utforska och identifiera alternativa strategier, lösningar och svar. </a:t>
            </a:r>
            <a:br>
              <a:rPr lang="en-US" altLang="en-US" sz="1400">
                <a:solidFill>
                  <a:prstClr val="black"/>
                </a:solidFill>
                <a:latin typeface="Arial"/>
              </a:rPr>
            </a:br>
            <a:r>
              <a:rPr lang="en-US" altLang="en-US" sz="1400" i="1">
                <a:solidFill>
                  <a:prstClr val="black"/>
                </a:solidFill>
                <a:latin typeface="Arial"/>
              </a:rPr>
              <a:t>Vilka möjligheter ser du?</a:t>
            </a:r>
          </a:p>
        </p:txBody>
      </p:sp>
      <p:sp>
        <p:nvSpPr>
          <p:cNvPr id="10" name="Text Box 18">
            <a:extLst>
              <a:ext uri="{FF2B5EF4-FFF2-40B4-BE49-F238E27FC236}">
                <a16:creationId xmlns:a16="http://schemas.microsoft.com/office/drawing/2014/main" id="{6535AA6D-D5B1-43AB-9749-0BACE93F17AC}"/>
              </a:ext>
            </a:extLst>
          </p:cNvPr>
          <p:cNvSpPr txBox="1">
            <a:spLocks noChangeArrowheads="1"/>
          </p:cNvSpPr>
          <p:nvPr/>
        </p:nvSpPr>
        <p:spPr bwMode="auto">
          <a:xfrm>
            <a:off x="1579303" y="3179058"/>
            <a:ext cx="2505675" cy="1477328"/>
          </a:xfrm>
          <a:prstGeom prst="rect">
            <a:avLst/>
          </a:prstGeom>
          <a:noFill/>
          <a:ln w="9525">
            <a:noFill/>
            <a:miter lim="800000"/>
            <a:headEnd/>
            <a:tailEnd/>
          </a:ln>
        </p:spPr>
        <p:txBody>
          <a:bodyPr wrap="square">
            <a:spAutoFit/>
          </a:bodyPr>
          <a:lstStyle/>
          <a:p>
            <a:pPr algn="r"/>
            <a:r>
              <a:rPr lang="en-US" altLang="en-US" sz="2000" b="1">
                <a:solidFill>
                  <a:srgbClr val="2ACBD3"/>
                </a:solidFill>
                <a:latin typeface="Arial"/>
              </a:rPr>
              <a:t>Wrap Up</a:t>
            </a:r>
          </a:p>
          <a:p>
            <a:pPr algn="r"/>
            <a:r>
              <a:rPr lang="en-US" altLang="en-US" sz="1400">
                <a:solidFill>
                  <a:prstClr val="black"/>
                </a:solidFill>
                <a:latin typeface="Arial"/>
              </a:rPr>
              <a:t>Utforska och bistå i byggandet av realistiska, konkreta mätbara aktiviteter och planer för att nå målet. </a:t>
            </a:r>
            <a:r>
              <a:rPr lang="en-US" altLang="en-US" sz="1400" i="1">
                <a:solidFill>
                  <a:prstClr val="black"/>
                </a:solidFill>
                <a:latin typeface="Arial"/>
              </a:rPr>
              <a:t>Vad gör du nu?</a:t>
            </a:r>
          </a:p>
        </p:txBody>
      </p:sp>
      <p:sp>
        <p:nvSpPr>
          <p:cNvPr id="11" name="TextBox 10">
            <a:extLst>
              <a:ext uri="{FF2B5EF4-FFF2-40B4-BE49-F238E27FC236}">
                <a16:creationId xmlns:a16="http://schemas.microsoft.com/office/drawing/2014/main" id="{CF8B7235-39B7-404E-B8D0-A52D9F830746}"/>
              </a:ext>
            </a:extLst>
          </p:cNvPr>
          <p:cNvSpPr txBox="1"/>
          <p:nvPr/>
        </p:nvSpPr>
        <p:spPr>
          <a:xfrm>
            <a:off x="4578349" y="1288330"/>
            <a:ext cx="3035300" cy="400110"/>
          </a:xfrm>
          <a:prstGeom prst="rect">
            <a:avLst/>
          </a:prstGeom>
          <a:noFill/>
        </p:spPr>
        <p:txBody>
          <a:bodyPr wrap="square" rtlCol="0">
            <a:spAutoFit/>
          </a:bodyPr>
          <a:lstStyle/>
          <a:p>
            <a:pPr algn="ctr"/>
            <a:r>
              <a:rPr lang="en-US" sz="2000" b="1">
                <a:solidFill>
                  <a:prstClr val="black"/>
                </a:solidFill>
                <a:latin typeface="Arial"/>
              </a:rPr>
              <a:t>Set the Context</a:t>
            </a:r>
          </a:p>
        </p:txBody>
      </p:sp>
      <p:sp>
        <p:nvSpPr>
          <p:cNvPr id="12" name="Triangle 76">
            <a:extLst>
              <a:ext uri="{FF2B5EF4-FFF2-40B4-BE49-F238E27FC236}">
                <a16:creationId xmlns:a16="http://schemas.microsoft.com/office/drawing/2014/main" id="{AC268A9D-5940-4703-A7C0-D14A6903EC4D}"/>
              </a:ext>
            </a:extLst>
          </p:cNvPr>
          <p:cNvSpPr/>
          <p:nvPr/>
        </p:nvSpPr>
        <p:spPr>
          <a:xfrm rot="10800000">
            <a:off x="5844521" y="1766738"/>
            <a:ext cx="251478" cy="16525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13" name="TextBox 12">
            <a:extLst>
              <a:ext uri="{FF2B5EF4-FFF2-40B4-BE49-F238E27FC236}">
                <a16:creationId xmlns:a16="http://schemas.microsoft.com/office/drawing/2014/main" id="{66FBB1AD-F76F-4C28-9C2A-E40540267B8F}"/>
              </a:ext>
            </a:extLst>
          </p:cNvPr>
          <p:cNvSpPr txBox="1"/>
          <p:nvPr/>
        </p:nvSpPr>
        <p:spPr>
          <a:xfrm>
            <a:off x="579180" y="6175227"/>
            <a:ext cx="5994260" cy="215444"/>
          </a:xfrm>
          <a:prstGeom prst="rect">
            <a:avLst/>
          </a:prstGeom>
          <a:noFill/>
        </p:spPr>
        <p:txBody>
          <a:bodyPr wrap="square" rtlCol="0">
            <a:spAutoFit/>
          </a:bodyPr>
          <a:lstStyle/>
          <a:p>
            <a:r>
              <a:rPr lang="en-US" sz="800" i="1">
                <a:solidFill>
                  <a:prstClr val="black"/>
                </a:solidFill>
                <a:latin typeface="Arial"/>
              </a:rPr>
              <a:t>Source: Sir John Whitmore</a:t>
            </a:r>
          </a:p>
        </p:txBody>
      </p:sp>
    </p:spTree>
    <p:extLst>
      <p:ext uri="{BB962C8B-B14F-4D97-AF65-F5344CB8AC3E}">
        <p14:creationId xmlns:p14="http://schemas.microsoft.com/office/powerpoint/2010/main" val="22723702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DE49C5A4-A28A-4D5C-B53F-2E05B3693636}"/>
              </a:ext>
            </a:extLst>
          </p:cNvPr>
          <p:cNvSpPr>
            <a:spLocks noGrp="1" noChangeArrowheads="1"/>
          </p:cNvSpPr>
          <p:nvPr>
            <p:ph type="title"/>
          </p:nvPr>
        </p:nvSpPr>
        <p:spPr>
          <a:xfrm>
            <a:off x="840964" y="790915"/>
            <a:ext cx="10945480" cy="1024128"/>
          </a:xfrm>
        </p:spPr>
        <p:txBody>
          <a:bodyPr/>
          <a:lstStyle/>
          <a:p>
            <a:pPr eaLnBrk="1" hangingPunct="1"/>
            <a:r>
              <a:rPr lang="en-AU"/>
              <a:t>MÅL</a:t>
            </a:r>
          </a:p>
        </p:txBody>
      </p:sp>
      <p:sp>
        <p:nvSpPr>
          <p:cNvPr id="2" name="Content Placeholder 1">
            <a:extLst>
              <a:ext uri="{FF2B5EF4-FFF2-40B4-BE49-F238E27FC236}">
                <a16:creationId xmlns:a16="http://schemas.microsoft.com/office/drawing/2014/main" id="{83810233-2CA0-803F-9BE2-8444113D8AA4}"/>
              </a:ext>
            </a:extLst>
          </p:cNvPr>
          <p:cNvSpPr>
            <a:spLocks noGrp="1"/>
          </p:cNvSpPr>
          <p:nvPr>
            <p:ph idx="4294967295"/>
          </p:nvPr>
        </p:nvSpPr>
        <p:spPr>
          <a:xfrm>
            <a:off x="764977" y="2161076"/>
            <a:ext cx="6800850" cy="4403725"/>
          </a:xfrm>
        </p:spPr>
        <p:txBody>
          <a:bodyPr>
            <a:normAutofit/>
          </a:bodyPr>
          <a:lstStyle/>
          <a:p>
            <a:pPr marL="174625" lvl="1" indent="0">
              <a:buFont typeface="Arial" pitchFamily="34" charset="0"/>
              <a:buNone/>
            </a:pPr>
            <a:r>
              <a:rPr lang="sv-SE" sz="2800"/>
              <a:t>Att sätta målet är den viktigaste skillnaden som gör skillnaden!</a:t>
            </a:r>
          </a:p>
          <a:p>
            <a:pPr marL="174625" lvl="1" indent="0">
              <a:buFont typeface="Arial" pitchFamily="34" charset="0"/>
              <a:buNone/>
            </a:pPr>
            <a:endParaRPr lang="sv-SE" sz="2800"/>
          </a:p>
          <a:p>
            <a:pPr marL="174625" lvl="1" indent="0">
              <a:buFont typeface="Arial" pitchFamily="34" charset="0"/>
              <a:buNone/>
            </a:pPr>
            <a:r>
              <a:rPr lang="sv-SE" sz="2800"/>
              <a:t>Om du inte uppnår målet är ett av de första stegen att kontrollera att målet är det rätta och att arbeta på och testa hållbarheten av målet. </a:t>
            </a:r>
          </a:p>
          <a:p>
            <a:endParaRPr lang="sv-SE"/>
          </a:p>
        </p:txBody>
      </p:sp>
      <p:sp>
        <p:nvSpPr>
          <p:cNvPr id="7" name="Rectangle 5">
            <a:extLst>
              <a:ext uri="{FF2B5EF4-FFF2-40B4-BE49-F238E27FC236}">
                <a16:creationId xmlns:a16="http://schemas.microsoft.com/office/drawing/2014/main" id="{69E9FA36-C07E-42D6-8027-B1CC199980F0}"/>
              </a:ext>
            </a:extLst>
          </p:cNvPr>
          <p:cNvSpPr txBox="1">
            <a:spLocks noChangeArrowheads="1"/>
          </p:cNvSpPr>
          <p:nvPr/>
        </p:nvSpPr>
        <p:spPr>
          <a:xfrm>
            <a:off x="672276" y="2004005"/>
            <a:ext cx="6986252" cy="4717869"/>
          </a:xfrm>
          <a:prstGeom prst="rect">
            <a:avLst/>
          </a:prstGeom>
        </p:spPr>
        <p:txBody>
          <a:bodyPr/>
          <a:lstStyle>
            <a:lvl1pPr marL="233363" indent="-233363" algn="l" defTabSz="914400" rtl="0" eaLnBrk="1" latinLnBrk="0" hangingPunct="1">
              <a:spcBef>
                <a:spcPct val="20000"/>
              </a:spcBef>
              <a:buClr>
                <a:schemeClr val="accent6"/>
              </a:buClr>
              <a:buFont typeface="Arial" pitchFamily="34" charset="0"/>
              <a:buChar char="•"/>
              <a:tabLst/>
              <a:defRPr sz="1800" kern="1200">
                <a:solidFill>
                  <a:srgbClr val="64696F"/>
                </a:solidFill>
                <a:latin typeface="Arial" pitchFamily="34" charset="0"/>
                <a:ea typeface="+mn-ea"/>
                <a:cs typeface="Arial" pitchFamily="34" charset="0"/>
              </a:defRPr>
            </a:lvl1pPr>
            <a:lvl2pPr marL="514350" indent="-228600" algn="l" defTabSz="914400" rtl="0" eaLnBrk="1" latinLnBrk="0" hangingPunct="1">
              <a:spcBef>
                <a:spcPct val="20000"/>
              </a:spcBef>
              <a:buClr>
                <a:schemeClr val="accent6"/>
              </a:buClr>
              <a:buFont typeface="Arial" pitchFamily="34" charset="0"/>
              <a:buChar char="–"/>
              <a:tabLst/>
              <a:defRPr sz="1600" kern="1200">
                <a:solidFill>
                  <a:srgbClr val="64696F"/>
                </a:solidFill>
                <a:latin typeface="Arial" pitchFamily="34" charset="0"/>
                <a:ea typeface="+mn-ea"/>
                <a:cs typeface="Arial" pitchFamily="34" charset="0"/>
              </a:defRPr>
            </a:lvl2pPr>
            <a:lvl3pPr marL="742950" indent="-228600" algn="l" defTabSz="914400" rtl="0" eaLnBrk="1" latinLnBrk="0" hangingPunct="1">
              <a:spcBef>
                <a:spcPct val="20000"/>
              </a:spcBef>
              <a:buClr>
                <a:schemeClr val="accent6"/>
              </a:buClr>
              <a:buFont typeface="Arial" pitchFamily="34" charset="0"/>
              <a:buChar char="•"/>
              <a:tabLst/>
              <a:defRPr sz="1600" kern="1200">
                <a:solidFill>
                  <a:srgbClr val="64696F"/>
                </a:solidFill>
                <a:latin typeface="Arial" pitchFamily="34" charset="0"/>
                <a:ea typeface="+mn-ea"/>
                <a:cs typeface="Arial" pitchFamily="34" charset="0"/>
              </a:defRPr>
            </a:lvl3pPr>
            <a:lvl4pPr marL="1028700" indent="-227013" algn="l" defTabSz="914400" rtl="0" eaLnBrk="1" latinLnBrk="0" hangingPunct="1">
              <a:spcBef>
                <a:spcPct val="20000"/>
              </a:spcBef>
              <a:buClr>
                <a:schemeClr val="accent6"/>
              </a:buClr>
              <a:buFont typeface="Arial" pitchFamily="34" charset="0"/>
              <a:buChar char="–"/>
              <a:tabLst/>
              <a:defRPr sz="1600" kern="1200">
                <a:solidFill>
                  <a:srgbClr val="64696F"/>
                </a:solidFill>
                <a:latin typeface="Arial" pitchFamily="34" charset="0"/>
                <a:ea typeface="+mn-ea"/>
                <a:cs typeface="Arial" pitchFamily="34" charset="0"/>
              </a:defRPr>
            </a:lvl4pPr>
            <a:lvl5pPr marL="1257300" indent="-228600" algn="l" defTabSz="914400" rtl="0" eaLnBrk="1" latinLnBrk="0" hangingPunct="1">
              <a:spcBef>
                <a:spcPct val="20000"/>
              </a:spcBef>
              <a:buClr>
                <a:schemeClr val="accent6"/>
              </a:buClr>
              <a:buFont typeface="Arial" pitchFamily="34" charset="0"/>
              <a:buChar char="»"/>
              <a:tabLst/>
              <a:defRPr sz="1600" kern="1200">
                <a:solidFill>
                  <a:srgbClr val="64696F"/>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4625" lvl="1" indent="0">
              <a:buFont typeface="Arial" pitchFamily="34" charset="0"/>
              <a:buNone/>
            </a:pPr>
            <a:endParaRPr lang="sv-SE" sz="2400">
              <a:solidFill>
                <a:schemeClr val="accent3"/>
              </a:solidFill>
            </a:endParaRPr>
          </a:p>
        </p:txBody>
      </p:sp>
      <p:pic>
        <p:nvPicPr>
          <p:cNvPr id="9" name="Picture 8">
            <a:extLst>
              <a:ext uri="{FF2B5EF4-FFF2-40B4-BE49-F238E27FC236}">
                <a16:creationId xmlns:a16="http://schemas.microsoft.com/office/drawing/2014/main" id="{1E0493F7-CBAE-496C-935E-1F13414EC6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1315" y="1861160"/>
            <a:ext cx="2732613" cy="2732613"/>
          </a:xfrm>
          <a:prstGeom prst="rect">
            <a:avLst/>
          </a:prstGeom>
        </p:spPr>
      </p:pic>
      <p:sp>
        <p:nvSpPr>
          <p:cNvPr id="10" name="TextBox 9">
            <a:extLst>
              <a:ext uri="{FF2B5EF4-FFF2-40B4-BE49-F238E27FC236}">
                <a16:creationId xmlns:a16="http://schemas.microsoft.com/office/drawing/2014/main" id="{9ED00B9B-B915-4064-BE29-510476184EA7}"/>
              </a:ext>
            </a:extLst>
          </p:cNvPr>
          <p:cNvSpPr txBox="1"/>
          <p:nvPr/>
        </p:nvSpPr>
        <p:spPr>
          <a:xfrm>
            <a:off x="8420100" y="1953394"/>
            <a:ext cx="685800" cy="461665"/>
          </a:xfrm>
          <a:prstGeom prst="rect">
            <a:avLst/>
          </a:prstGeom>
          <a:noFill/>
        </p:spPr>
        <p:txBody>
          <a:bodyPr wrap="square" rtlCol="0">
            <a:spAutoFit/>
          </a:bodyPr>
          <a:lstStyle/>
          <a:p>
            <a:pPr algn="ctr"/>
            <a:r>
              <a:rPr lang="en-US" sz="2400" b="1">
                <a:solidFill>
                  <a:prstClr val="white"/>
                </a:solidFill>
                <a:latin typeface="Arial"/>
              </a:rPr>
              <a:t>G</a:t>
            </a:r>
          </a:p>
        </p:txBody>
      </p:sp>
      <p:sp>
        <p:nvSpPr>
          <p:cNvPr id="11" name="TextBox 10">
            <a:extLst>
              <a:ext uri="{FF2B5EF4-FFF2-40B4-BE49-F238E27FC236}">
                <a16:creationId xmlns:a16="http://schemas.microsoft.com/office/drawing/2014/main" id="{BEB14518-A113-42F0-91FB-AF407816BCDA}"/>
              </a:ext>
            </a:extLst>
          </p:cNvPr>
          <p:cNvSpPr txBox="1"/>
          <p:nvPr/>
        </p:nvSpPr>
        <p:spPr>
          <a:xfrm>
            <a:off x="8420100" y="4132108"/>
            <a:ext cx="685800" cy="461665"/>
          </a:xfrm>
          <a:prstGeom prst="rect">
            <a:avLst/>
          </a:prstGeom>
          <a:noFill/>
        </p:spPr>
        <p:txBody>
          <a:bodyPr wrap="square" rtlCol="0">
            <a:spAutoFit/>
          </a:bodyPr>
          <a:lstStyle/>
          <a:p>
            <a:pPr algn="ctr"/>
            <a:r>
              <a:rPr lang="en-US" sz="2400" b="1">
                <a:solidFill>
                  <a:prstClr val="white">
                    <a:alpha val="30000"/>
                  </a:prstClr>
                </a:solidFill>
                <a:latin typeface="Arial"/>
              </a:rPr>
              <a:t>O</a:t>
            </a:r>
          </a:p>
        </p:txBody>
      </p:sp>
      <p:sp>
        <p:nvSpPr>
          <p:cNvPr id="12" name="TextBox 11">
            <a:extLst>
              <a:ext uri="{FF2B5EF4-FFF2-40B4-BE49-F238E27FC236}">
                <a16:creationId xmlns:a16="http://schemas.microsoft.com/office/drawing/2014/main" id="{65921E7B-56B2-4D07-A694-785CCA842315}"/>
              </a:ext>
            </a:extLst>
          </p:cNvPr>
          <p:cNvSpPr txBox="1"/>
          <p:nvPr/>
        </p:nvSpPr>
        <p:spPr>
          <a:xfrm>
            <a:off x="9667622" y="3043467"/>
            <a:ext cx="368135" cy="461665"/>
          </a:xfrm>
          <a:prstGeom prst="rect">
            <a:avLst/>
          </a:prstGeom>
          <a:noFill/>
        </p:spPr>
        <p:txBody>
          <a:bodyPr wrap="square" rtlCol="0">
            <a:spAutoFit/>
          </a:bodyPr>
          <a:lstStyle/>
          <a:p>
            <a:pPr algn="ctr"/>
            <a:r>
              <a:rPr lang="en-US" sz="2400" b="1">
                <a:solidFill>
                  <a:prstClr val="white">
                    <a:alpha val="30000"/>
                  </a:prstClr>
                </a:solidFill>
                <a:latin typeface="Arial"/>
              </a:rPr>
              <a:t>R</a:t>
            </a:r>
          </a:p>
        </p:txBody>
      </p:sp>
      <p:sp>
        <p:nvSpPr>
          <p:cNvPr id="13" name="TextBox 12">
            <a:extLst>
              <a:ext uri="{FF2B5EF4-FFF2-40B4-BE49-F238E27FC236}">
                <a16:creationId xmlns:a16="http://schemas.microsoft.com/office/drawing/2014/main" id="{C0A03736-FA37-47FB-B8FC-73DE46CD0AD4}"/>
              </a:ext>
            </a:extLst>
          </p:cNvPr>
          <p:cNvSpPr txBox="1"/>
          <p:nvPr/>
        </p:nvSpPr>
        <p:spPr>
          <a:xfrm>
            <a:off x="8026599" y="4686007"/>
            <a:ext cx="3282043" cy="931024"/>
          </a:xfrm>
          <a:prstGeom prst="rect">
            <a:avLst/>
          </a:prstGeom>
          <a:noFill/>
        </p:spPr>
        <p:txBody>
          <a:bodyPr wrap="square" rtlCol="0">
            <a:spAutoFit/>
          </a:bodyPr>
          <a:lstStyle/>
          <a:p>
            <a:pPr algn="ctr">
              <a:spcAft>
                <a:spcPts val="300"/>
              </a:spcAft>
            </a:pPr>
            <a:r>
              <a:rPr lang="en-US" sz="2400" b="1">
                <a:solidFill>
                  <a:srgbClr val="306996"/>
                </a:solidFill>
                <a:latin typeface="Arial"/>
              </a:rPr>
              <a:t>M: MÅL</a:t>
            </a:r>
          </a:p>
          <a:p>
            <a:pPr algn="ctr">
              <a:spcAft>
                <a:spcPts val="300"/>
              </a:spcAft>
            </a:pPr>
            <a:r>
              <a:rPr lang="en-US" sz="1400" err="1">
                <a:solidFill>
                  <a:srgbClr val="306996"/>
                </a:solidFill>
                <a:latin typeface="Arial"/>
              </a:rPr>
              <a:t>Sätt</a:t>
            </a:r>
            <a:r>
              <a:rPr lang="en-US" sz="1400">
                <a:solidFill>
                  <a:srgbClr val="306996"/>
                </a:solidFill>
                <a:latin typeface="Arial"/>
              </a:rPr>
              <a:t> </a:t>
            </a:r>
            <a:r>
              <a:rPr lang="en-US" sz="1400" err="1">
                <a:solidFill>
                  <a:srgbClr val="306996"/>
                </a:solidFill>
                <a:latin typeface="Arial"/>
              </a:rPr>
              <a:t>tydliga</a:t>
            </a:r>
            <a:r>
              <a:rPr lang="en-US" sz="1400">
                <a:solidFill>
                  <a:srgbClr val="306996"/>
                </a:solidFill>
                <a:latin typeface="Arial"/>
              </a:rPr>
              <a:t> </a:t>
            </a:r>
            <a:r>
              <a:rPr lang="en-US" sz="1400" err="1">
                <a:solidFill>
                  <a:srgbClr val="306996"/>
                </a:solidFill>
                <a:latin typeface="Arial"/>
              </a:rPr>
              <a:t>mål</a:t>
            </a:r>
            <a:r>
              <a:rPr lang="en-US" sz="1400">
                <a:solidFill>
                  <a:srgbClr val="306996"/>
                </a:solidFill>
                <a:latin typeface="Arial"/>
              </a:rPr>
              <a:t> </a:t>
            </a:r>
            <a:r>
              <a:rPr lang="en-US" sz="1400" err="1">
                <a:solidFill>
                  <a:srgbClr val="306996"/>
                </a:solidFill>
                <a:latin typeface="Arial"/>
              </a:rPr>
              <a:t>enligt</a:t>
            </a:r>
            <a:r>
              <a:rPr lang="en-US" sz="1400">
                <a:solidFill>
                  <a:srgbClr val="306996"/>
                </a:solidFill>
                <a:latin typeface="Arial"/>
              </a:rPr>
              <a:t> SMART- </a:t>
            </a:r>
            <a:r>
              <a:rPr lang="en-US" sz="1400" err="1">
                <a:solidFill>
                  <a:srgbClr val="306996"/>
                </a:solidFill>
                <a:latin typeface="Arial"/>
              </a:rPr>
              <a:t>modellen</a:t>
            </a:r>
            <a:r>
              <a:rPr lang="en-US" sz="1400">
                <a:solidFill>
                  <a:srgbClr val="306996"/>
                </a:solidFill>
                <a:latin typeface="Arial"/>
              </a:rPr>
              <a:t> </a:t>
            </a:r>
            <a:r>
              <a:rPr lang="en-US" sz="1400" i="1" err="1">
                <a:solidFill>
                  <a:srgbClr val="306996"/>
                </a:solidFill>
                <a:latin typeface="Arial"/>
              </a:rPr>
              <a:t>Vad</a:t>
            </a:r>
            <a:r>
              <a:rPr lang="en-US" sz="1400" i="1">
                <a:solidFill>
                  <a:srgbClr val="306996"/>
                </a:solidFill>
                <a:latin typeface="Arial"/>
              </a:rPr>
              <a:t> </a:t>
            </a:r>
            <a:r>
              <a:rPr lang="en-US" sz="1400" i="1" err="1">
                <a:solidFill>
                  <a:srgbClr val="306996"/>
                </a:solidFill>
                <a:latin typeface="Arial"/>
              </a:rPr>
              <a:t>vill</a:t>
            </a:r>
            <a:r>
              <a:rPr lang="en-US" sz="1400" i="1">
                <a:solidFill>
                  <a:srgbClr val="306996"/>
                </a:solidFill>
                <a:latin typeface="Arial"/>
              </a:rPr>
              <a:t> du </a:t>
            </a:r>
            <a:r>
              <a:rPr lang="en-US" sz="1400" i="1" err="1">
                <a:solidFill>
                  <a:srgbClr val="306996"/>
                </a:solidFill>
                <a:latin typeface="Arial"/>
              </a:rPr>
              <a:t>uppnå</a:t>
            </a:r>
            <a:r>
              <a:rPr lang="en-US" sz="1400" i="1">
                <a:solidFill>
                  <a:srgbClr val="306996"/>
                </a:solidFill>
                <a:latin typeface="Arial"/>
              </a:rPr>
              <a:t>?</a:t>
            </a:r>
          </a:p>
        </p:txBody>
      </p:sp>
    </p:spTree>
    <p:extLst>
      <p:ext uri="{BB962C8B-B14F-4D97-AF65-F5344CB8AC3E}">
        <p14:creationId xmlns:p14="http://schemas.microsoft.com/office/powerpoint/2010/main" val="18478766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D144591-E9E9-4209-8701-3BB48A917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1BA97D69-FD43-B018-5D58-4F008A56B0A7}"/>
              </a:ext>
            </a:extLst>
          </p:cNvPr>
          <p:cNvSpPr>
            <a:spLocks noGrp="1"/>
          </p:cNvSpPr>
          <p:nvPr>
            <p:ph type="title"/>
          </p:nvPr>
        </p:nvSpPr>
        <p:spPr>
          <a:xfrm>
            <a:off x="8016084" y="547712"/>
            <a:ext cx="3337715" cy="5577367"/>
          </a:xfrm>
        </p:spPr>
        <p:txBody>
          <a:bodyPr>
            <a:normAutofit/>
          </a:bodyPr>
          <a:lstStyle/>
          <a:p>
            <a:r>
              <a:rPr lang="sv-SE" sz="5200"/>
              <a:t>Olika typer av mål</a:t>
            </a:r>
          </a:p>
        </p:txBody>
      </p:sp>
      <p:graphicFrame>
        <p:nvGraphicFramePr>
          <p:cNvPr id="24" name="Platshållare för innehåll 2">
            <a:extLst>
              <a:ext uri="{FF2B5EF4-FFF2-40B4-BE49-F238E27FC236}">
                <a16:creationId xmlns:a16="http://schemas.microsoft.com/office/drawing/2014/main" id="{FEF2D0B4-EAED-2996-3D55-653AF132AC1B}"/>
              </a:ext>
            </a:extLst>
          </p:cNvPr>
          <p:cNvGraphicFramePr>
            <a:graphicFrameLocks noGrp="1"/>
          </p:cNvGraphicFramePr>
          <p:nvPr>
            <p:ph idx="1"/>
            <p:extLst>
              <p:ext uri="{D42A27DB-BD31-4B8C-83A1-F6EECF244321}">
                <p14:modId xmlns:p14="http://schemas.microsoft.com/office/powerpoint/2010/main" val="2810890677"/>
              </p:ext>
            </p:extLst>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63136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6A56C2C-D292-A558-258F-3CEA6685310D}"/>
              </a:ext>
            </a:extLst>
          </p:cNvPr>
          <p:cNvSpPr>
            <a:spLocks noGrp="1"/>
          </p:cNvSpPr>
          <p:nvPr>
            <p:ph type="title"/>
          </p:nvPr>
        </p:nvSpPr>
        <p:spPr>
          <a:xfrm>
            <a:off x="422145" y="940910"/>
            <a:ext cx="4471588" cy="4976179"/>
          </a:xfrm>
        </p:spPr>
        <p:txBody>
          <a:bodyPr>
            <a:normAutofit/>
          </a:bodyPr>
          <a:lstStyle/>
          <a:p>
            <a:r>
              <a:rPr lang="sv-SE"/>
              <a:t>Varför mål?</a:t>
            </a:r>
          </a:p>
        </p:txBody>
      </p:sp>
      <p:graphicFrame>
        <p:nvGraphicFramePr>
          <p:cNvPr id="5" name="Platshållare för innehåll 2">
            <a:extLst>
              <a:ext uri="{FF2B5EF4-FFF2-40B4-BE49-F238E27FC236}">
                <a16:creationId xmlns:a16="http://schemas.microsoft.com/office/drawing/2014/main" id="{845731C3-4977-47EE-0E91-EAB99DB78076}"/>
              </a:ext>
            </a:extLst>
          </p:cNvPr>
          <p:cNvGraphicFramePr>
            <a:graphicFrameLocks noGrp="1"/>
          </p:cNvGraphicFramePr>
          <p:nvPr>
            <p:ph idx="1"/>
            <p:extLst>
              <p:ext uri="{D42A27DB-BD31-4B8C-83A1-F6EECF244321}">
                <p14:modId xmlns:p14="http://schemas.microsoft.com/office/powerpoint/2010/main" val="2263546885"/>
              </p:ext>
            </p:extLst>
          </p:nvPr>
        </p:nvGraphicFramePr>
        <p:xfrm>
          <a:off x="5247020" y="699997"/>
          <a:ext cx="6240669"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497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444781" y="-61936"/>
            <a:ext cx="10543032" cy="1325563"/>
          </a:xfrm>
        </p:spPr>
        <p:txBody>
          <a:bodyPr>
            <a:noAutofit/>
          </a:bodyPr>
          <a:lstStyle/>
          <a:p>
            <a:r>
              <a:rPr lang="nb-NO" sz="3600" b="1">
                <a:cs typeface="Poppins" panose="00000500000000000000" pitchFamily="2" charset="0"/>
              </a:rPr>
              <a:t>4 typer av </a:t>
            </a:r>
            <a:r>
              <a:rPr lang="nb-NO" sz="3600" b="1" err="1">
                <a:cs typeface="Poppins" panose="00000500000000000000" pitchFamily="2" charset="0"/>
              </a:rPr>
              <a:t>kommunikationsstilar</a:t>
            </a:r>
            <a:r>
              <a:rPr lang="nb-NO" sz="3600" b="1">
                <a:cs typeface="Poppins" panose="00000500000000000000" pitchFamily="2" charset="0"/>
              </a:rPr>
              <a:t> - </a:t>
            </a:r>
            <a:r>
              <a:rPr lang="nb-NO" sz="3600" b="1">
                <a:solidFill>
                  <a:srgbClr val="FF9300"/>
                </a:solidFill>
                <a:cs typeface="Poppins" panose="00000500000000000000" pitchFamily="2" charset="0"/>
              </a:rPr>
              <a:t>B</a:t>
            </a:r>
            <a:r>
              <a:rPr lang="nb-NO" sz="3600" b="1">
                <a:solidFill>
                  <a:schemeClr val="accent4">
                    <a:lumMod val="75000"/>
                  </a:schemeClr>
                </a:solidFill>
                <a:cs typeface="Poppins" panose="00000500000000000000" pitchFamily="2" charset="0"/>
              </a:rPr>
              <a:t>E</a:t>
            </a:r>
            <a:r>
              <a:rPr lang="nb-NO" sz="3600" b="1">
                <a:solidFill>
                  <a:schemeClr val="accent6">
                    <a:lumMod val="75000"/>
                  </a:schemeClr>
                </a:solidFill>
                <a:cs typeface="Poppins" panose="00000500000000000000" pitchFamily="2" charset="0"/>
              </a:rPr>
              <a:t>S</a:t>
            </a:r>
            <a:r>
              <a:rPr lang="nb-NO" sz="3600" b="1">
                <a:solidFill>
                  <a:schemeClr val="accent1">
                    <a:lumMod val="60000"/>
                    <a:lumOff val="40000"/>
                  </a:schemeClr>
                </a:solidFill>
                <a:cs typeface="Poppins" panose="00000500000000000000" pitchFamily="2" charset="0"/>
              </a:rPr>
              <a:t>T</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Tree>
    <p:extLst>
      <p:ext uri="{BB962C8B-B14F-4D97-AF65-F5344CB8AC3E}">
        <p14:creationId xmlns:p14="http://schemas.microsoft.com/office/powerpoint/2010/main" val="23294146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8F2BBC3-AB54-FE31-C045-8B437E943DF7}"/>
              </a:ext>
            </a:extLst>
          </p:cNvPr>
          <p:cNvSpPr>
            <a:spLocks noGrp="1"/>
          </p:cNvSpPr>
          <p:nvPr>
            <p:ph type="title"/>
          </p:nvPr>
        </p:nvSpPr>
        <p:spPr>
          <a:xfrm>
            <a:off x="481013" y="3752849"/>
            <a:ext cx="3930566" cy="2452687"/>
          </a:xfrm>
        </p:spPr>
        <p:txBody>
          <a:bodyPr anchor="ctr">
            <a:normAutofit/>
          </a:bodyPr>
          <a:lstStyle/>
          <a:p>
            <a:r>
              <a:rPr lang="sv-SE" sz="3600"/>
              <a:t>Mål med fokus på…</a:t>
            </a:r>
          </a:p>
        </p:txBody>
      </p:sp>
      <p:pic>
        <p:nvPicPr>
          <p:cNvPr id="5" name="Picture 4" descr="Leksaksbilar som står på rad på golvet">
            <a:extLst>
              <a:ext uri="{FF2B5EF4-FFF2-40B4-BE49-F238E27FC236}">
                <a16:creationId xmlns:a16="http://schemas.microsoft.com/office/drawing/2014/main" id="{27FDD468-D44A-989A-91AA-8A86208BB893}"/>
              </a:ext>
            </a:extLst>
          </p:cNvPr>
          <p:cNvPicPr>
            <a:picLocks noChangeAspect="1"/>
          </p:cNvPicPr>
          <p:nvPr/>
        </p:nvPicPr>
        <p:blipFill rotWithShape="1">
          <a:blip r:embed="rId2"/>
          <a:srcRect t="45094" b="913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Platshållare för innehåll 2">
            <a:extLst>
              <a:ext uri="{FF2B5EF4-FFF2-40B4-BE49-F238E27FC236}">
                <a16:creationId xmlns:a16="http://schemas.microsoft.com/office/drawing/2014/main" id="{ED72DF52-C4C4-70A3-A8A4-3F93FD696A98}"/>
              </a:ext>
            </a:extLst>
          </p:cNvPr>
          <p:cNvSpPr>
            <a:spLocks noGrp="1"/>
          </p:cNvSpPr>
          <p:nvPr>
            <p:ph idx="1"/>
          </p:nvPr>
        </p:nvSpPr>
        <p:spPr>
          <a:xfrm>
            <a:off x="5555477" y="3752849"/>
            <a:ext cx="7485413" cy="2452687"/>
          </a:xfrm>
        </p:spPr>
        <p:txBody>
          <a:bodyPr anchor="ctr">
            <a:normAutofit/>
          </a:bodyPr>
          <a:lstStyle/>
          <a:p>
            <a:r>
              <a:rPr lang="sv-SE" sz="1500"/>
              <a:t>VÄLJA LIA</a:t>
            </a:r>
          </a:p>
          <a:p>
            <a:r>
              <a:rPr lang="sv-SE" sz="1500"/>
              <a:t>VÄLJA JOBB</a:t>
            </a:r>
          </a:p>
          <a:p>
            <a:r>
              <a:rPr lang="sv-SE" sz="1500"/>
              <a:t>VÄLJA FÖRSKOLA</a:t>
            </a:r>
          </a:p>
          <a:p>
            <a:r>
              <a:rPr lang="sv-SE" sz="1500"/>
              <a:t>VÄLJA BANK</a:t>
            </a:r>
          </a:p>
          <a:p>
            <a:r>
              <a:rPr lang="sv-SE" sz="1500"/>
              <a:t>VÄLJA ELBOLAG</a:t>
            </a:r>
          </a:p>
          <a:p>
            <a:r>
              <a:rPr lang="sv-SE" sz="1500"/>
              <a:t>VÄLJA BIL</a:t>
            </a:r>
          </a:p>
          <a:p>
            <a:r>
              <a:rPr lang="sv-SE" sz="1500"/>
              <a:t>VÄLJA FÖRSÄKRING…OSV</a:t>
            </a:r>
          </a:p>
        </p:txBody>
      </p:sp>
    </p:spTree>
    <p:extLst>
      <p:ext uri="{BB962C8B-B14F-4D97-AF65-F5344CB8AC3E}">
        <p14:creationId xmlns:p14="http://schemas.microsoft.com/office/powerpoint/2010/main" val="40142620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B8BC7DB-2A6E-DACF-643C-078437B6612C}"/>
              </a:ext>
            </a:extLst>
          </p:cNvPr>
          <p:cNvSpPr>
            <a:spLocks noGrp="1"/>
          </p:cNvSpPr>
          <p:nvPr>
            <p:ph type="title"/>
          </p:nvPr>
        </p:nvSpPr>
        <p:spPr>
          <a:xfrm>
            <a:off x="838200" y="557189"/>
            <a:ext cx="3374136" cy="5567891"/>
          </a:xfrm>
        </p:spPr>
        <p:txBody>
          <a:bodyPr>
            <a:normAutofit/>
          </a:bodyPr>
          <a:lstStyle/>
          <a:p>
            <a:r>
              <a:rPr lang="sv-SE" sz="5200"/>
              <a:t>Sätt dina mål – och nå dem</a:t>
            </a:r>
          </a:p>
        </p:txBody>
      </p:sp>
      <p:graphicFrame>
        <p:nvGraphicFramePr>
          <p:cNvPr id="5" name="Platshållare för innehåll 2">
            <a:extLst>
              <a:ext uri="{FF2B5EF4-FFF2-40B4-BE49-F238E27FC236}">
                <a16:creationId xmlns:a16="http://schemas.microsoft.com/office/drawing/2014/main" id="{C067B2A8-AB2F-29AE-1087-33D364AF9E13}"/>
              </a:ext>
            </a:extLst>
          </p:cNvPr>
          <p:cNvGraphicFramePr>
            <a:graphicFrameLocks noGrp="1"/>
          </p:cNvGraphicFramePr>
          <p:nvPr>
            <p:ph idx="1"/>
            <p:extLst>
              <p:ext uri="{D42A27DB-BD31-4B8C-83A1-F6EECF244321}">
                <p14:modId xmlns:p14="http://schemas.microsoft.com/office/powerpoint/2010/main" val="1590593694"/>
              </p:ext>
            </p:extLst>
          </p:nvPr>
        </p:nvGraphicFramePr>
        <p:xfrm>
          <a:off x="4379495" y="240632"/>
          <a:ext cx="7186863" cy="6617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9435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7">
            <a:extLst>
              <a:ext uri="{FF2B5EF4-FFF2-40B4-BE49-F238E27FC236}">
                <a16:creationId xmlns:a16="http://schemas.microsoft.com/office/drawing/2014/main" id="{5651C443-A42E-4539-A9BF-A8613EA92E09}"/>
              </a:ext>
            </a:extLst>
          </p:cNvPr>
          <p:cNvSpPr/>
          <p:nvPr/>
        </p:nvSpPr>
        <p:spPr bwMode="auto">
          <a:xfrm>
            <a:off x="1924045" y="2228845"/>
            <a:ext cx="2133600" cy="304800"/>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r>
              <a:rPr lang="sv-SE" sz="2400" b="1" err="1">
                <a:solidFill>
                  <a:schemeClr val="bg1"/>
                </a:solidFill>
                <a:latin typeface="Verdana" pitchFamily="112" charset="0"/>
                <a:ea typeface="ＭＳ Ｐゴシック" pitchFamily="112" charset="-128"/>
              </a:rPr>
              <a:t>pecifikt</a:t>
            </a:r>
            <a:endParaRPr lang="sv-SE" sz="2400" b="1">
              <a:solidFill>
                <a:schemeClr val="bg1"/>
              </a:solidFill>
              <a:latin typeface="Verdana" pitchFamily="112" charset="0"/>
              <a:ea typeface="ＭＳ Ｐゴシック" pitchFamily="112" charset="-128"/>
            </a:endParaRPr>
          </a:p>
        </p:txBody>
      </p:sp>
      <p:sp>
        <p:nvSpPr>
          <p:cNvPr id="7" name="Rounded Rectangle 9">
            <a:extLst>
              <a:ext uri="{FF2B5EF4-FFF2-40B4-BE49-F238E27FC236}">
                <a16:creationId xmlns:a16="http://schemas.microsoft.com/office/drawing/2014/main" id="{4ADDDB64-B977-43A7-A415-00F166DB3CF6}"/>
              </a:ext>
            </a:extLst>
          </p:cNvPr>
          <p:cNvSpPr/>
          <p:nvPr/>
        </p:nvSpPr>
        <p:spPr bwMode="auto">
          <a:xfrm>
            <a:off x="1924045" y="2990845"/>
            <a:ext cx="2133600" cy="304800"/>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r>
              <a:rPr lang="sv-SE" sz="2400" b="1">
                <a:solidFill>
                  <a:schemeClr val="bg1"/>
                </a:solidFill>
                <a:latin typeface="Verdana" pitchFamily="112" charset="0"/>
                <a:ea typeface="ＭＳ Ｐゴシック" pitchFamily="112" charset="-128"/>
              </a:rPr>
              <a:t>ätbart</a:t>
            </a:r>
          </a:p>
        </p:txBody>
      </p:sp>
      <p:sp>
        <p:nvSpPr>
          <p:cNvPr id="8" name="Rounded Rectangle 11">
            <a:extLst>
              <a:ext uri="{FF2B5EF4-FFF2-40B4-BE49-F238E27FC236}">
                <a16:creationId xmlns:a16="http://schemas.microsoft.com/office/drawing/2014/main" id="{8F4CB910-4584-4C2E-8E5E-7D34F1127ABE}"/>
              </a:ext>
            </a:extLst>
          </p:cNvPr>
          <p:cNvSpPr/>
          <p:nvPr/>
        </p:nvSpPr>
        <p:spPr bwMode="auto">
          <a:xfrm>
            <a:off x="1930869" y="3752845"/>
            <a:ext cx="2126776" cy="304800"/>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r>
              <a:rPr lang="sv-SE" sz="2400" b="1" err="1">
                <a:solidFill>
                  <a:schemeClr val="bg1"/>
                </a:solidFill>
                <a:latin typeface="Verdana" pitchFamily="112" charset="0"/>
                <a:ea typeface="ＭＳ Ｐゴシック" pitchFamily="112" charset="-128"/>
              </a:rPr>
              <a:t>ttraktivt</a:t>
            </a:r>
            <a:endParaRPr lang="sv-SE" sz="2400" b="1">
              <a:solidFill>
                <a:schemeClr val="bg1"/>
              </a:solidFill>
              <a:latin typeface="Verdana" pitchFamily="112" charset="0"/>
              <a:ea typeface="ＭＳ Ｐゴシック" pitchFamily="112" charset="-128"/>
            </a:endParaRPr>
          </a:p>
        </p:txBody>
      </p:sp>
      <p:sp>
        <p:nvSpPr>
          <p:cNvPr id="9" name="Rounded Rectangle 13">
            <a:extLst>
              <a:ext uri="{FF2B5EF4-FFF2-40B4-BE49-F238E27FC236}">
                <a16:creationId xmlns:a16="http://schemas.microsoft.com/office/drawing/2014/main" id="{06C5E0BB-C567-462F-8248-EE016782DEC9}"/>
              </a:ext>
            </a:extLst>
          </p:cNvPr>
          <p:cNvSpPr/>
          <p:nvPr/>
        </p:nvSpPr>
        <p:spPr bwMode="auto">
          <a:xfrm>
            <a:off x="1924045" y="4514845"/>
            <a:ext cx="2133600" cy="304800"/>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r>
              <a:rPr lang="sv-SE" sz="2400" b="1" err="1">
                <a:solidFill>
                  <a:schemeClr val="bg1"/>
                </a:solidFill>
                <a:latin typeface="Verdana" pitchFamily="112" charset="0"/>
                <a:ea typeface="ＭＳ Ｐゴシック" pitchFamily="112" charset="-128"/>
              </a:rPr>
              <a:t>ealistiskt</a:t>
            </a:r>
            <a:endParaRPr lang="sv-SE" sz="2400" b="1">
              <a:solidFill>
                <a:schemeClr val="bg1"/>
              </a:solidFill>
              <a:latin typeface="Verdana" pitchFamily="112" charset="0"/>
              <a:ea typeface="ＭＳ Ｐゴシック" pitchFamily="112" charset="-128"/>
            </a:endParaRPr>
          </a:p>
        </p:txBody>
      </p:sp>
      <p:sp>
        <p:nvSpPr>
          <p:cNvPr id="10" name="Rounded Rectangle 15">
            <a:extLst>
              <a:ext uri="{FF2B5EF4-FFF2-40B4-BE49-F238E27FC236}">
                <a16:creationId xmlns:a16="http://schemas.microsoft.com/office/drawing/2014/main" id="{46EF8ECB-0BC1-457A-BD17-F63111EE2536}"/>
              </a:ext>
            </a:extLst>
          </p:cNvPr>
          <p:cNvSpPr/>
          <p:nvPr/>
        </p:nvSpPr>
        <p:spPr bwMode="auto">
          <a:xfrm>
            <a:off x="1930869" y="5276845"/>
            <a:ext cx="2126776" cy="304800"/>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sv-SE" sz="2400" b="1">
                <a:solidFill>
                  <a:schemeClr val="bg1"/>
                </a:solidFill>
                <a:latin typeface="Verdana" pitchFamily="112" charset="0"/>
                <a:ea typeface="ＭＳ Ｐゴシック" pitchFamily="112" charset="-128"/>
              </a:rPr>
              <a:t>idsbestämt</a:t>
            </a:r>
          </a:p>
        </p:txBody>
      </p:sp>
      <p:sp>
        <p:nvSpPr>
          <p:cNvPr id="11" name="Rounded Rectangle 6">
            <a:extLst>
              <a:ext uri="{FF2B5EF4-FFF2-40B4-BE49-F238E27FC236}">
                <a16:creationId xmlns:a16="http://schemas.microsoft.com/office/drawing/2014/main" id="{382EC278-97E3-4794-BB5E-3C44471253FD}"/>
              </a:ext>
            </a:extLst>
          </p:cNvPr>
          <p:cNvSpPr/>
          <p:nvPr/>
        </p:nvSpPr>
        <p:spPr bwMode="auto">
          <a:xfrm>
            <a:off x="1162045" y="2076445"/>
            <a:ext cx="838200" cy="609600"/>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sv-SE" sz="4400" b="1">
                <a:solidFill>
                  <a:schemeClr val="accent4"/>
                </a:solidFill>
                <a:latin typeface="Verdana" pitchFamily="112" charset="0"/>
                <a:ea typeface="ＭＳ Ｐゴシック" pitchFamily="112" charset="-128"/>
              </a:rPr>
              <a:t>S</a:t>
            </a:r>
          </a:p>
        </p:txBody>
      </p:sp>
      <p:sp>
        <p:nvSpPr>
          <p:cNvPr id="12" name="Rounded Rectangle 8">
            <a:extLst>
              <a:ext uri="{FF2B5EF4-FFF2-40B4-BE49-F238E27FC236}">
                <a16:creationId xmlns:a16="http://schemas.microsoft.com/office/drawing/2014/main" id="{532CEEF7-8284-4C18-97DA-9F9245FB5FAC}"/>
              </a:ext>
            </a:extLst>
          </p:cNvPr>
          <p:cNvSpPr/>
          <p:nvPr/>
        </p:nvSpPr>
        <p:spPr bwMode="auto">
          <a:xfrm>
            <a:off x="1162045" y="2838445"/>
            <a:ext cx="838200" cy="609600"/>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sv-SE" sz="4400" b="1">
                <a:solidFill>
                  <a:schemeClr val="accent4"/>
                </a:solidFill>
                <a:latin typeface="Verdana" pitchFamily="112" charset="0"/>
                <a:ea typeface="ＭＳ Ｐゴシック" pitchFamily="112" charset="-128"/>
              </a:rPr>
              <a:t>M</a:t>
            </a:r>
          </a:p>
        </p:txBody>
      </p:sp>
      <p:sp>
        <p:nvSpPr>
          <p:cNvPr id="13" name="Rounded Rectangle 10">
            <a:extLst>
              <a:ext uri="{FF2B5EF4-FFF2-40B4-BE49-F238E27FC236}">
                <a16:creationId xmlns:a16="http://schemas.microsoft.com/office/drawing/2014/main" id="{4DCCBC29-3773-4032-90BA-46D5D338CEC8}"/>
              </a:ext>
            </a:extLst>
          </p:cNvPr>
          <p:cNvSpPr/>
          <p:nvPr/>
        </p:nvSpPr>
        <p:spPr bwMode="auto">
          <a:xfrm>
            <a:off x="1168869" y="3600445"/>
            <a:ext cx="838200" cy="609600"/>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r>
              <a:rPr lang="sv-SE" sz="4400" b="1">
                <a:solidFill>
                  <a:schemeClr val="accent4"/>
                </a:solidFill>
                <a:latin typeface="Verdana" pitchFamily="112" charset="0"/>
                <a:ea typeface="ＭＳ Ｐゴシック" pitchFamily="112" charset="-128"/>
              </a:rPr>
              <a:t>A</a:t>
            </a:r>
          </a:p>
        </p:txBody>
      </p:sp>
      <p:sp>
        <p:nvSpPr>
          <p:cNvPr id="14" name="Rounded Rectangle 12">
            <a:extLst>
              <a:ext uri="{FF2B5EF4-FFF2-40B4-BE49-F238E27FC236}">
                <a16:creationId xmlns:a16="http://schemas.microsoft.com/office/drawing/2014/main" id="{4F29C9BA-C505-48DF-8D8B-BE0F143FB97D}"/>
              </a:ext>
            </a:extLst>
          </p:cNvPr>
          <p:cNvSpPr/>
          <p:nvPr/>
        </p:nvSpPr>
        <p:spPr bwMode="auto">
          <a:xfrm>
            <a:off x="1162045" y="4362445"/>
            <a:ext cx="838200" cy="609600"/>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sv-SE" sz="4400" b="1">
                <a:solidFill>
                  <a:schemeClr val="accent4"/>
                </a:solidFill>
                <a:latin typeface="Verdana" pitchFamily="112" charset="0"/>
                <a:ea typeface="ＭＳ Ｐゴシック" pitchFamily="112" charset="-128"/>
              </a:rPr>
              <a:t>R</a:t>
            </a:r>
          </a:p>
        </p:txBody>
      </p:sp>
      <p:sp>
        <p:nvSpPr>
          <p:cNvPr id="15" name="Rounded Rectangle 14">
            <a:extLst>
              <a:ext uri="{FF2B5EF4-FFF2-40B4-BE49-F238E27FC236}">
                <a16:creationId xmlns:a16="http://schemas.microsoft.com/office/drawing/2014/main" id="{CB3FB2E1-9B08-4A5E-AAED-8A65A8F659DC}"/>
              </a:ext>
            </a:extLst>
          </p:cNvPr>
          <p:cNvSpPr/>
          <p:nvPr/>
        </p:nvSpPr>
        <p:spPr bwMode="auto">
          <a:xfrm>
            <a:off x="1168869" y="5124445"/>
            <a:ext cx="838200" cy="609600"/>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sv-SE" sz="4400" b="1">
                <a:solidFill>
                  <a:schemeClr val="accent4"/>
                </a:solidFill>
                <a:latin typeface="Verdana" pitchFamily="112" charset="0"/>
                <a:ea typeface="ＭＳ Ｐゴシック" pitchFamily="112" charset="-128"/>
              </a:rPr>
              <a:t>T</a:t>
            </a:r>
          </a:p>
        </p:txBody>
      </p:sp>
      <p:sp>
        <p:nvSpPr>
          <p:cNvPr id="17" name="Rectangle 14">
            <a:extLst>
              <a:ext uri="{FF2B5EF4-FFF2-40B4-BE49-F238E27FC236}">
                <a16:creationId xmlns:a16="http://schemas.microsoft.com/office/drawing/2014/main" id="{9BA6048F-1B88-4012-BE07-AA5AC99F949B}"/>
              </a:ext>
            </a:extLst>
          </p:cNvPr>
          <p:cNvSpPr>
            <a:spLocks noChangeArrowheads="1"/>
          </p:cNvSpPr>
          <p:nvPr/>
        </p:nvSpPr>
        <p:spPr bwMode="auto">
          <a:xfrm>
            <a:off x="4560882" y="2228846"/>
            <a:ext cx="632047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r>
              <a:rPr lang="sv-SE" sz="2000"/>
              <a:t>Se till så att målet är tydligt och så detaljerat som möjligt</a:t>
            </a:r>
            <a:r>
              <a:rPr lang="sv-SE" sz="2000">
                <a:solidFill>
                  <a:schemeClr val="accent1"/>
                </a:solidFill>
              </a:rPr>
              <a:t>. </a:t>
            </a:r>
          </a:p>
        </p:txBody>
      </p:sp>
      <p:sp>
        <p:nvSpPr>
          <p:cNvPr id="18" name="Rectangle 15">
            <a:extLst>
              <a:ext uri="{FF2B5EF4-FFF2-40B4-BE49-F238E27FC236}">
                <a16:creationId xmlns:a16="http://schemas.microsoft.com/office/drawing/2014/main" id="{99866AB4-7204-486F-A465-3CEEC27E3A12}"/>
              </a:ext>
            </a:extLst>
          </p:cNvPr>
          <p:cNvSpPr>
            <a:spLocks noChangeArrowheads="1"/>
          </p:cNvSpPr>
          <p:nvPr/>
        </p:nvSpPr>
        <p:spPr bwMode="auto">
          <a:xfrm>
            <a:off x="4548183" y="3008285"/>
            <a:ext cx="5719772" cy="27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r>
              <a:rPr lang="sv-SE" sz="2000"/>
              <a:t>Hur ska du mäta framgången och resultatet av målet? </a:t>
            </a:r>
          </a:p>
        </p:txBody>
      </p:sp>
      <p:sp>
        <p:nvSpPr>
          <p:cNvPr id="19" name="Rectangle 16">
            <a:extLst>
              <a:ext uri="{FF2B5EF4-FFF2-40B4-BE49-F238E27FC236}">
                <a16:creationId xmlns:a16="http://schemas.microsoft.com/office/drawing/2014/main" id="{DAED76AD-E334-43A3-8C55-1B44EE255AD9}"/>
              </a:ext>
            </a:extLst>
          </p:cNvPr>
          <p:cNvSpPr>
            <a:spLocks noChangeArrowheads="1"/>
          </p:cNvSpPr>
          <p:nvPr/>
        </p:nvSpPr>
        <p:spPr bwMode="auto">
          <a:xfrm>
            <a:off x="4535483" y="3759547"/>
            <a:ext cx="6487648" cy="30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r>
              <a:rPr lang="sv-SE" sz="2000"/>
              <a:t>Hur tilltalande är målet; är det motiverande att slutföras?  </a:t>
            </a:r>
          </a:p>
        </p:txBody>
      </p:sp>
      <p:sp>
        <p:nvSpPr>
          <p:cNvPr id="20" name="Rectangle 17">
            <a:extLst>
              <a:ext uri="{FF2B5EF4-FFF2-40B4-BE49-F238E27FC236}">
                <a16:creationId xmlns:a16="http://schemas.microsoft.com/office/drawing/2014/main" id="{10F8138A-BEDB-441C-9018-0B547F2715E7}"/>
              </a:ext>
            </a:extLst>
          </p:cNvPr>
          <p:cNvSpPr>
            <a:spLocks noChangeArrowheads="1"/>
          </p:cNvSpPr>
          <p:nvPr/>
        </p:nvSpPr>
        <p:spPr bwMode="auto">
          <a:xfrm>
            <a:off x="4548183" y="4529177"/>
            <a:ext cx="513556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r>
              <a:rPr lang="sv-SE" sz="2000"/>
              <a:t>Är målet något som faktiskt kan uppnås? </a:t>
            </a:r>
          </a:p>
        </p:txBody>
      </p:sp>
      <p:sp>
        <p:nvSpPr>
          <p:cNvPr id="21" name="Rectangle 18">
            <a:extLst>
              <a:ext uri="{FF2B5EF4-FFF2-40B4-BE49-F238E27FC236}">
                <a16:creationId xmlns:a16="http://schemas.microsoft.com/office/drawing/2014/main" id="{FC1C533F-0780-4DBE-98CF-93FC712E9CB0}"/>
              </a:ext>
            </a:extLst>
          </p:cNvPr>
          <p:cNvSpPr>
            <a:spLocks noChangeArrowheads="1"/>
          </p:cNvSpPr>
          <p:nvPr/>
        </p:nvSpPr>
        <p:spPr bwMode="auto">
          <a:xfrm>
            <a:off x="4548183" y="5285158"/>
            <a:ext cx="513556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81000" indent="-381000"/>
            <a:r>
              <a:rPr lang="sv-SE" sz="2000"/>
              <a:t>När ska du ha uppnått ditt mål? </a:t>
            </a:r>
          </a:p>
        </p:txBody>
      </p:sp>
      <p:sp>
        <p:nvSpPr>
          <p:cNvPr id="2" name="Title 1">
            <a:extLst>
              <a:ext uri="{FF2B5EF4-FFF2-40B4-BE49-F238E27FC236}">
                <a16:creationId xmlns:a16="http://schemas.microsoft.com/office/drawing/2014/main" id="{797F3551-6043-FC83-787A-1217ACEAA0D5}"/>
              </a:ext>
            </a:extLst>
          </p:cNvPr>
          <p:cNvSpPr>
            <a:spLocks noGrp="1"/>
          </p:cNvSpPr>
          <p:nvPr>
            <p:ph type="title"/>
          </p:nvPr>
        </p:nvSpPr>
        <p:spPr>
          <a:xfrm>
            <a:off x="1168869" y="521929"/>
            <a:ext cx="10945480" cy="1024128"/>
          </a:xfrm>
        </p:spPr>
        <p:txBody>
          <a:bodyPr/>
          <a:lstStyle/>
          <a:p>
            <a:r>
              <a:rPr lang="sv-SE"/>
              <a:t>Hur man sätter SMARTA mål</a:t>
            </a:r>
          </a:p>
        </p:txBody>
      </p:sp>
    </p:spTree>
    <p:extLst>
      <p:ext uri="{BB962C8B-B14F-4D97-AF65-F5344CB8AC3E}">
        <p14:creationId xmlns:p14="http://schemas.microsoft.com/office/powerpoint/2010/main" val="377133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7" grpId="0"/>
      <p:bldP spid="18" grpId="0"/>
      <p:bldP spid="19" grpId="0"/>
      <p:bldP spid="20" grpId="0"/>
      <p:bldP spid="2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7045E9-686A-5AED-54BA-D33B5C89AEC4}"/>
              </a:ext>
            </a:extLst>
          </p:cNvPr>
          <p:cNvSpPr>
            <a:spLocks noGrp="1"/>
          </p:cNvSpPr>
          <p:nvPr>
            <p:ph type="title"/>
          </p:nvPr>
        </p:nvSpPr>
        <p:spPr>
          <a:xfrm>
            <a:off x="630936" y="640080"/>
            <a:ext cx="4818888" cy="1481328"/>
          </a:xfrm>
        </p:spPr>
        <p:txBody>
          <a:bodyPr anchor="b">
            <a:normAutofit/>
          </a:bodyPr>
          <a:lstStyle/>
          <a:p>
            <a:r>
              <a:rPr lang="sv-SE" sz="5400"/>
              <a:t>Checklista</a:t>
            </a:r>
          </a:p>
        </p:txBody>
      </p:sp>
      <p:sp>
        <p:nvSpPr>
          <p:cNvPr id="3" name="Platshållare för innehåll 2">
            <a:extLst>
              <a:ext uri="{FF2B5EF4-FFF2-40B4-BE49-F238E27FC236}">
                <a16:creationId xmlns:a16="http://schemas.microsoft.com/office/drawing/2014/main" id="{48408C10-7155-1A69-6FEB-EE5D24494C29}"/>
              </a:ext>
            </a:extLst>
          </p:cNvPr>
          <p:cNvSpPr>
            <a:spLocks noGrp="1"/>
          </p:cNvSpPr>
          <p:nvPr>
            <p:ph idx="1"/>
          </p:nvPr>
        </p:nvSpPr>
        <p:spPr>
          <a:xfrm>
            <a:off x="630936" y="2660904"/>
            <a:ext cx="4818888" cy="3547872"/>
          </a:xfrm>
        </p:spPr>
        <p:txBody>
          <a:bodyPr anchor="t">
            <a:normAutofit/>
          </a:bodyPr>
          <a:lstStyle/>
          <a:p>
            <a:pPr>
              <a:buFont typeface="Wingdings" pitchFamily="2" charset="2"/>
              <a:buChar char="Ø"/>
            </a:pPr>
            <a:r>
              <a:rPr lang="sv-SE" sz="1500" b="0" i="0" u="none" strike="noStrike" dirty="0">
                <a:effectLst/>
              </a:rPr>
              <a:t>Datera</a:t>
            </a:r>
          </a:p>
          <a:p>
            <a:pPr>
              <a:buFont typeface="Wingdings" pitchFamily="2" charset="2"/>
              <a:buChar char="Ø"/>
            </a:pPr>
            <a:r>
              <a:rPr lang="sv-SE" sz="1500" b="0" i="0" u="none" strike="noStrike" dirty="0">
                <a:effectLst/>
              </a:rPr>
              <a:t>Formulera målet</a:t>
            </a:r>
          </a:p>
          <a:p>
            <a:pPr>
              <a:buFont typeface="Wingdings" pitchFamily="2" charset="2"/>
              <a:buChar char="Ø"/>
            </a:pPr>
            <a:r>
              <a:rPr lang="sv-SE" sz="1500" dirty="0"/>
              <a:t>Definiera delmål</a:t>
            </a:r>
          </a:p>
          <a:p>
            <a:pPr>
              <a:buFont typeface="Wingdings" pitchFamily="2" charset="2"/>
              <a:buChar char="Ø"/>
            </a:pPr>
            <a:r>
              <a:rPr lang="sv-SE" sz="1500" dirty="0"/>
              <a:t>Arbetssätt</a:t>
            </a:r>
          </a:p>
          <a:p>
            <a:pPr>
              <a:buFont typeface="Wingdings" pitchFamily="2" charset="2"/>
              <a:buChar char="Ø"/>
            </a:pPr>
            <a:r>
              <a:rPr lang="sv-SE" sz="1500" b="0" i="0" u="none" strike="noStrike" dirty="0">
                <a:effectLst/>
              </a:rPr>
              <a:t>Tidsplan</a:t>
            </a:r>
          </a:p>
          <a:p>
            <a:pPr marL="0" indent="0">
              <a:buNone/>
            </a:pPr>
            <a:endParaRPr lang="sv-SE" sz="1500" b="0" i="0" u="none" strike="noStrike" dirty="0">
              <a:effectLst/>
            </a:endParaRPr>
          </a:p>
          <a:p>
            <a:pPr marL="0" indent="0">
              <a:buNone/>
            </a:pPr>
            <a:r>
              <a:rPr lang="sv-SE" sz="1500" b="0" i="0" u="none" strike="noStrike" dirty="0">
                <a:effectLst/>
              </a:rPr>
              <a:t>Använd checklistan för att skriva ner era mål. Om ni arbetar mot flera slutmål gör ni en checklista för vart och ett.</a:t>
            </a:r>
          </a:p>
          <a:p>
            <a:pPr marL="0" indent="0">
              <a:buNone/>
            </a:pPr>
            <a:endParaRPr lang="sv-SE" sz="1500" b="1" i="1" dirty="0">
              <a:solidFill>
                <a:srgbClr val="FF9300"/>
              </a:solidFill>
            </a:endParaRPr>
          </a:p>
          <a:p>
            <a:pPr marL="0" indent="0">
              <a:buNone/>
            </a:pPr>
            <a:r>
              <a:rPr lang="sv-SE" sz="1500" b="1" i="1" dirty="0">
                <a:solidFill>
                  <a:srgbClr val="FF9300"/>
                </a:solidFill>
              </a:rPr>
              <a:t>* Finns som </a:t>
            </a:r>
            <a:r>
              <a:rPr lang="sv-SE" sz="1500" b="1" i="1" dirty="0" err="1">
                <a:solidFill>
                  <a:srgbClr val="FF9300"/>
                </a:solidFill>
              </a:rPr>
              <a:t>pdf</a:t>
            </a:r>
            <a:r>
              <a:rPr lang="sv-SE" sz="1500" b="1" i="1" dirty="0">
                <a:solidFill>
                  <a:srgbClr val="FF9300"/>
                </a:solidFill>
              </a:rPr>
              <a:t> i </a:t>
            </a:r>
            <a:r>
              <a:rPr lang="sv-SE" sz="1500" b="1" i="1" dirty="0" err="1">
                <a:solidFill>
                  <a:srgbClr val="FF9300"/>
                </a:solidFill>
              </a:rPr>
              <a:t>LearnPoint</a:t>
            </a:r>
            <a:r>
              <a:rPr lang="sv-SE" sz="1500" b="1" i="1" dirty="0">
                <a:solidFill>
                  <a:srgbClr val="FF9300"/>
                </a:solidFill>
              </a:rPr>
              <a:t> tillsammans med andra hjälpmedel avseende att formulera och följa upp mål.</a:t>
            </a:r>
            <a:endParaRPr lang="sv-SE" sz="1500" b="1" i="1" u="none" strike="noStrike" dirty="0">
              <a:solidFill>
                <a:srgbClr val="FF9300"/>
              </a:solidFill>
              <a:effectLst/>
            </a:endParaRPr>
          </a:p>
          <a:p>
            <a:pPr marL="0" indent="0">
              <a:buNone/>
            </a:pPr>
            <a:endParaRPr lang="sv-SE" sz="1500" dirty="0"/>
          </a:p>
        </p:txBody>
      </p:sp>
      <p:pic>
        <p:nvPicPr>
          <p:cNvPr id="5" name="Picture 4" descr="En hand som håller en penna och skuggningar på ett ark">
            <a:extLst>
              <a:ext uri="{FF2B5EF4-FFF2-40B4-BE49-F238E27FC236}">
                <a16:creationId xmlns:a16="http://schemas.microsoft.com/office/drawing/2014/main" id="{DC9C52AD-279D-54C6-CDCA-C60F238B02C4}"/>
              </a:ext>
            </a:extLst>
          </p:cNvPr>
          <p:cNvPicPr>
            <a:picLocks noChangeAspect="1"/>
          </p:cNvPicPr>
          <p:nvPr/>
        </p:nvPicPr>
        <p:blipFill rotWithShape="1">
          <a:blip r:embed="rId2"/>
          <a:srcRect l="35700" r="21047" b="1"/>
          <a:stretch/>
        </p:blipFill>
        <p:spPr>
          <a:xfrm>
            <a:off x="6757624" y="640080"/>
            <a:ext cx="4141815" cy="5577840"/>
          </a:xfrm>
          <a:prstGeom prst="rect">
            <a:avLst/>
          </a:prstGeom>
        </p:spPr>
      </p:pic>
    </p:spTree>
    <p:extLst>
      <p:ext uri="{BB962C8B-B14F-4D97-AF65-F5344CB8AC3E}">
        <p14:creationId xmlns:p14="http://schemas.microsoft.com/office/powerpoint/2010/main" val="34177215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7204" y="776938"/>
            <a:ext cx="4278512" cy="443333"/>
          </a:xfrm>
          <a:prstGeom prst="rect">
            <a:avLst/>
          </a:prstGeom>
        </p:spPr>
        <p:txBody>
          <a:bodyPr vert="horz" wrap="square" lIns="0" tIns="8959" rIns="0" bIns="0" rtlCol="0" anchor="ctr">
            <a:spAutoFit/>
          </a:bodyPr>
          <a:lstStyle/>
          <a:p>
            <a:pPr marL="8145">
              <a:lnSpc>
                <a:spcPct val="100000"/>
              </a:lnSpc>
              <a:spcBef>
                <a:spcPts val="71"/>
              </a:spcBef>
            </a:pPr>
            <a:r>
              <a:rPr lang="sv-SE" sz="2822">
                <a:solidFill>
                  <a:schemeClr val="accent1">
                    <a:lumMod val="50000"/>
                  </a:schemeClr>
                </a:solidFill>
              </a:rPr>
              <a:t>Mitt smarta mål nr 1</a:t>
            </a:r>
            <a:endParaRPr sz="2822">
              <a:solidFill>
                <a:schemeClr val="accent1">
                  <a:lumMod val="50000"/>
                </a:schemeClr>
              </a:solidFill>
            </a:endParaRPr>
          </a:p>
        </p:txBody>
      </p:sp>
      <p:sp>
        <p:nvSpPr>
          <p:cNvPr id="3" name="object 3"/>
          <p:cNvSpPr txBox="1"/>
          <p:nvPr/>
        </p:nvSpPr>
        <p:spPr>
          <a:xfrm>
            <a:off x="4429540" y="3335281"/>
            <a:ext cx="580324" cy="660032"/>
          </a:xfrm>
          <a:prstGeom prst="rect">
            <a:avLst/>
          </a:prstGeom>
        </p:spPr>
        <p:txBody>
          <a:bodyPr vert="horz" wrap="square" lIns="0" tIns="8552" rIns="0" bIns="0" rtlCol="0">
            <a:spAutoFit/>
          </a:bodyPr>
          <a:lstStyle/>
          <a:p>
            <a:pPr marL="8145">
              <a:spcBef>
                <a:spcPts val="67"/>
              </a:spcBef>
            </a:pPr>
            <a:r>
              <a:rPr sz="4233" spc="151">
                <a:solidFill>
                  <a:schemeClr val="accent1">
                    <a:lumMod val="50000"/>
                  </a:schemeClr>
                </a:solidFill>
                <a:latin typeface="+mj-lt"/>
                <a:cs typeface="Times New Roman"/>
              </a:rPr>
              <a:t>A</a:t>
            </a:r>
            <a:endParaRPr sz="4233">
              <a:solidFill>
                <a:schemeClr val="accent1">
                  <a:lumMod val="50000"/>
                </a:schemeClr>
              </a:solidFill>
              <a:latin typeface="+mj-lt"/>
              <a:cs typeface="Times New Roman"/>
            </a:endParaRPr>
          </a:p>
        </p:txBody>
      </p:sp>
      <p:sp>
        <p:nvSpPr>
          <p:cNvPr id="4" name="object 4"/>
          <p:cNvSpPr txBox="1"/>
          <p:nvPr/>
        </p:nvSpPr>
        <p:spPr>
          <a:xfrm>
            <a:off x="4447204" y="4253988"/>
            <a:ext cx="704126" cy="660032"/>
          </a:xfrm>
          <a:prstGeom prst="rect">
            <a:avLst/>
          </a:prstGeom>
        </p:spPr>
        <p:txBody>
          <a:bodyPr vert="horz" wrap="square" lIns="0" tIns="8552" rIns="0" bIns="0" rtlCol="0">
            <a:spAutoFit/>
          </a:bodyPr>
          <a:lstStyle/>
          <a:p>
            <a:pPr marL="8145">
              <a:spcBef>
                <a:spcPts val="67"/>
              </a:spcBef>
            </a:pPr>
            <a:r>
              <a:rPr sz="4233" spc="1453">
                <a:solidFill>
                  <a:schemeClr val="accent1">
                    <a:lumMod val="50000"/>
                  </a:schemeClr>
                </a:solidFill>
                <a:latin typeface="+mj-lt"/>
                <a:cs typeface="Times New Roman"/>
              </a:rPr>
              <a:t>R</a:t>
            </a:r>
            <a:endParaRPr sz="4233">
              <a:solidFill>
                <a:schemeClr val="accent1">
                  <a:lumMod val="50000"/>
                </a:schemeClr>
              </a:solidFill>
              <a:latin typeface="+mj-lt"/>
              <a:cs typeface="Times New Roman"/>
            </a:endParaRPr>
          </a:p>
        </p:txBody>
      </p:sp>
      <p:sp>
        <p:nvSpPr>
          <p:cNvPr id="5" name="object 5"/>
          <p:cNvSpPr txBox="1"/>
          <p:nvPr/>
        </p:nvSpPr>
        <p:spPr>
          <a:xfrm>
            <a:off x="4432522" y="1631379"/>
            <a:ext cx="551817" cy="660032"/>
          </a:xfrm>
          <a:prstGeom prst="rect">
            <a:avLst/>
          </a:prstGeom>
        </p:spPr>
        <p:txBody>
          <a:bodyPr vert="horz" wrap="square" lIns="0" tIns="8552" rIns="0" bIns="0" rtlCol="0">
            <a:spAutoFit/>
          </a:bodyPr>
          <a:lstStyle/>
          <a:p>
            <a:pPr marL="8145">
              <a:spcBef>
                <a:spcPts val="67"/>
              </a:spcBef>
            </a:pPr>
            <a:r>
              <a:rPr sz="4233" spc="914">
                <a:solidFill>
                  <a:schemeClr val="accent1">
                    <a:lumMod val="50000"/>
                  </a:schemeClr>
                </a:solidFill>
                <a:latin typeface="+mj-lt"/>
                <a:cs typeface="Times New Roman"/>
              </a:rPr>
              <a:t>S</a:t>
            </a:r>
            <a:endParaRPr sz="3463">
              <a:solidFill>
                <a:schemeClr val="accent1">
                  <a:lumMod val="50000"/>
                </a:schemeClr>
              </a:solidFill>
              <a:latin typeface="+mj-lt"/>
              <a:cs typeface="Times New Roman"/>
            </a:endParaRPr>
          </a:p>
        </p:txBody>
      </p:sp>
      <p:sp>
        <p:nvSpPr>
          <p:cNvPr id="7" name="object 7"/>
          <p:cNvSpPr txBox="1"/>
          <p:nvPr/>
        </p:nvSpPr>
        <p:spPr>
          <a:xfrm>
            <a:off x="4891767" y="3471726"/>
            <a:ext cx="3246592" cy="185837"/>
          </a:xfrm>
          <a:prstGeom prst="rect">
            <a:avLst/>
          </a:prstGeom>
        </p:spPr>
        <p:txBody>
          <a:bodyPr vert="horz" wrap="square" lIns="0" tIns="8145" rIns="0" bIns="0" rtlCol="0">
            <a:spAutoFit/>
          </a:bodyPr>
          <a:lstStyle/>
          <a:p>
            <a:pPr marL="8145">
              <a:spcBef>
                <a:spcPts val="64"/>
              </a:spcBef>
            </a:pPr>
            <a:r>
              <a:rPr lang="sv-SE" sz="1154" spc="-61">
                <a:solidFill>
                  <a:srgbClr val="231F20"/>
                </a:solidFill>
                <a:cs typeface="Arial"/>
              </a:rPr>
              <a:t>Aktiverande- vad behöver jag göra för att nå mitt mål?</a:t>
            </a:r>
            <a:endParaRPr sz="1154">
              <a:cs typeface="Arial"/>
            </a:endParaRPr>
          </a:p>
        </p:txBody>
      </p:sp>
      <p:sp>
        <p:nvSpPr>
          <p:cNvPr id="8" name="object 8"/>
          <p:cNvSpPr txBox="1"/>
          <p:nvPr/>
        </p:nvSpPr>
        <p:spPr>
          <a:xfrm>
            <a:off x="4901921" y="4361684"/>
            <a:ext cx="3041742" cy="396088"/>
          </a:xfrm>
          <a:prstGeom prst="rect">
            <a:avLst/>
          </a:prstGeom>
        </p:spPr>
        <p:txBody>
          <a:bodyPr vert="horz" wrap="square" lIns="0" tIns="8145" rIns="0" bIns="0" rtlCol="0">
            <a:spAutoFit/>
          </a:bodyPr>
          <a:lstStyle/>
          <a:p>
            <a:pPr marL="8145">
              <a:spcBef>
                <a:spcPts val="64"/>
              </a:spcBef>
            </a:pPr>
            <a:r>
              <a:rPr lang="sv-SE" sz="1154" spc="-87">
                <a:solidFill>
                  <a:srgbClr val="231F20"/>
                </a:solidFill>
                <a:cs typeface="Arial"/>
              </a:rPr>
              <a:t>Realistiskt</a:t>
            </a:r>
            <a:r>
              <a:rPr lang="sv-SE" sz="705" spc="-87">
                <a:solidFill>
                  <a:srgbClr val="231F20"/>
                </a:solidFill>
                <a:latin typeface="Arial"/>
                <a:cs typeface="Arial"/>
              </a:rPr>
              <a:t> -</a:t>
            </a:r>
            <a:r>
              <a:rPr sz="705" spc="-87">
                <a:solidFill>
                  <a:srgbClr val="231F20"/>
                </a:solidFill>
                <a:latin typeface="Arial"/>
                <a:cs typeface="Arial"/>
              </a:rPr>
              <a:t> </a:t>
            </a:r>
            <a:r>
              <a:rPr sz="705" spc="-32">
                <a:solidFill>
                  <a:srgbClr val="231F20"/>
                </a:solidFill>
                <a:latin typeface="Arial"/>
                <a:cs typeface="Arial"/>
              </a:rPr>
              <a:t>– </a:t>
            </a:r>
            <a:r>
              <a:rPr lang="sv-SE" sz="1154" spc="-55">
                <a:solidFill>
                  <a:srgbClr val="231F20"/>
                </a:solidFill>
                <a:cs typeface="Arial"/>
              </a:rPr>
              <a:t>varför är det viktigt att nå detta mål?</a:t>
            </a:r>
          </a:p>
          <a:p>
            <a:pPr marL="8145">
              <a:spcBef>
                <a:spcPts val="64"/>
              </a:spcBef>
            </a:pPr>
            <a:endParaRPr sz="1283">
              <a:cs typeface="Arial"/>
            </a:endParaRPr>
          </a:p>
        </p:txBody>
      </p:sp>
      <p:sp>
        <p:nvSpPr>
          <p:cNvPr id="10" name="object 10"/>
          <p:cNvSpPr txBox="1"/>
          <p:nvPr/>
        </p:nvSpPr>
        <p:spPr>
          <a:xfrm>
            <a:off x="4894200" y="1745046"/>
            <a:ext cx="1594363" cy="185837"/>
          </a:xfrm>
          <a:prstGeom prst="rect">
            <a:avLst/>
          </a:prstGeom>
        </p:spPr>
        <p:txBody>
          <a:bodyPr vert="horz" wrap="square" lIns="0" tIns="8145" rIns="0" bIns="0" rtlCol="0">
            <a:spAutoFit/>
          </a:bodyPr>
          <a:lstStyle/>
          <a:p>
            <a:pPr marL="8145">
              <a:spcBef>
                <a:spcPts val="64"/>
              </a:spcBef>
            </a:pPr>
            <a:r>
              <a:rPr lang="sv-SE" sz="1154" spc="-93">
                <a:solidFill>
                  <a:srgbClr val="231F20"/>
                </a:solidFill>
                <a:cs typeface="Arial"/>
              </a:rPr>
              <a:t>Specifikt – vad jag vill uppnå</a:t>
            </a:r>
            <a:endParaRPr sz="1154">
              <a:cs typeface="Arial"/>
            </a:endParaRPr>
          </a:p>
        </p:txBody>
      </p:sp>
      <p:sp>
        <p:nvSpPr>
          <p:cNvPr id="13" name="object 13"/>
          <p:cNvSpPr/>
          <p:nvPr/>
        </p:nvSpPr>
        <p:spPr>
          <a:xfrm>
            <a:off x="4913867" y="2183436"/>
            <a:ext cx="2920759" cy="0"/>
          </a:xfrm>
          <a:custGeom>
            <a:avLst/>
            <a:gdLst/>
            <a:ahLst/>
            <a:cxnLst/>
            <a:rect l="l" t="t" r="r" b="b"/>
            <a:pathLst>
              <a:path w="4554220">
                <a:moveTo>
                  <a:pt x="0" y="0"/>
                </a:moveTo>
                <a:lnTo>
                  <a:pt x="4554004" y="0"/>
                </a:lnTo>
              </a:path>
            </a:pathLst>
          </a:custGeom>
          <a:ln w="3810">
            <a:solidFill>
              <a:srgbClr val="231F20"/>
            </a:solidFill>
          </a:ln>
        </p:spPr>
        <p:txBody>
          <a:bodyPr wrap="square" lIns="0" tIns="0" rIns="0" bIns="0" rtlCol="0"/>
          <a:lstStyle/>
          <a:p>
            <a:endParaRPr sz="1154"/>
          </a:p>
        </p:txBody>
      </p:sp>
      <p:sp>
        <p:nvSpPr>
          <p:cNvPr id="14" name="object 14"/>
          <p:cNvSpPr/>
          <p:nvPr/>
        </p:nvSpPr>
        <p:spPr>
          <a:xfrm>
            <a:off x="4913868" y="2017748"/>
            <a:ext cx="2915057" cy="0"/>
          </a:xfrm>
          <a:custGeom>
            <a:avLst/>
            <a:gdLst/>
            <a:ahLst/>
            <a:cxnLst/>
            <a:rect l="l" t="t" r="r" b="b"/>
            <a:pathLst>
              <a:path w="4545330">
                <a:moveTo>
                  <a:pt x="0" y="0"/>
                </a:moveTo>
                <a:lnTo>
                  <a:pt x="4544987" y="0"/>
                </a:lnTo>
              </a:path>
            </a:pathLst>
          </a:custGeom>
          <a:ln w="3810">
            <a:solidFill>
              <a:srgbClr val="231F20"/>
            </a:solidFill>
          </a:ln>
        </p:spPr>
        <p:txBody>
          <a:bodyPr wrap="square" lIns="0" tIns="0" rIns="0" bIns="0" rtlCol="0"/>
          <a:lstStyle/>
          <a:p>
            <a:endParaRPr sz="1154"/>
          </a:p>
        </p:txBody>
      </p:sp>
      <p:sp>
        <p:nvSpPr>
          <p:cNvPr id="15" name="object 15"/>
          <p:cNvSpPr/>
          <p:nvPr/>
        </p:nvSpPr>
        <p:spPr>
          <a:xfrm>
            <a:off x="4913867" y="2347972"/>
            <a:ext cx="2920759" cy="0"/>
          </a:xfrm>
          <a:custGeom>
            <a:avLst/>
            <a:gdLst/>
            <a:ahLst/>
            <a:cxnLst/>
            <a:rect l="l" t="t" r="r" b="b"/>
            <a:pathLst>
              <a:path w="4554220">
                <a:moveTo>
                  <a:pt x="0" y="0"/>
                </a:moveTo>
                <a:lnTo>
                  <a:pt x="4554004" y="0"/>
                </a:lnTo>
              </a:path>
            </a:pathLst>
          </a:custGeom>
          <a:ln w="3810">
            <a:solidFill>
              <a:srgbClr val="231F20"/>
            </a:solidFill>
          </a:ln>
        </p:spPr>
        <p:txBody>
          <a:bodyPr wrap="square" lIns="0" tIns="0" rIns="0" bIns="0" rtlCol="0"/>
          <a:lstStyle/>
          <a:p>
            <a:endParaRPr sz="1154"/>
          </a:p>
        </p:txBody>
      </p:sp>
      <p:sp>
        <p:nvSpPr>
          <p:cNvPr id="17" name="object 17"/>
          <p:cNvSpPr/>
          <p:nvPr/>
        </p:nvSpPr>
        <p:spPr>
          <a:xfrm>
            <a:off x="4910021" y="3783971"/>
            <a:ext cx="2918722" cy="0"/>
          </a:xfrm>
          <a:custGeom>
            <a:avLst/>
            <a:gdLst/>
            <a:ahLst/>
            <a:cxnLst/>
            <a:rect l="l" t="t" r="r" b="b"/>
            <a:pathLst>
              <a:path w="4551045">
                <a:moveTo>
                  <a:pt x="0" y="0"/>
                </a:moveTo>
                <a:lnTo>
                  <a:pt x="4550968" y="0"/>
                </a:lnTo>
              </a:path>
            </a:pathLst>
          </a:custGeom>
          <a:ln w="3810">
            <a:solidFill>
              <a:srgbClr val="231F20"/>
            </a:solidFill>
          </a:ln>
        </p:spPr>
        <p:txBody>
          <a:bodyPr wrap="square" lIns="0" tIns="0" rIns="0" bIns="0" rtlCol="0"/>
          <a:lstStyle/>
          <a:p>
            <a:endParaRPr sz="1154"/>
          </a:p>
        </p:txBody>
      </p:sp>
      <p:sp>
        <p:nvSpPr>
          <p:cNvPr id="18" name="object 18"/>
          <p:cNvSpPr/>
          <p:nvPr/>
        </p:nvSpPr>
        <p:spPr>
          <a:xfrm>
            <a:off x="4910020" y="3949659"/>
            <a:ext cx="2924831" cy="0"/>
          </a:xfrm>
          <a:custGeom>
            <a:avLst/>
            <a:gdLst/>
            <a:ahLst/>
            <a:cxnLst/>
            <a:rect l="l" t="t" r="r" b="b"/>
            <a:pathLst>
              <a:path w="4560570">
                <a:moveTo>
                  <a:pt x="0" y="0"/>
                </a:moveTo>
                <a:lnTo>
                  <a:pt x="4559998" y="0"/>
                </a:lnTo>
              </a:path>
            </a:pathLst>
          </a:custGeom>
          <a:ln w="3810">
            <a:solidFill>
              <a:srgbClr val="231F20"/>
            </a:solidFill>
          </a:ln>
        </p:spPr>
        <p:txBody>
          <a:bodyPr wrap="square" lIns="0" tIns="0" rIns="0" bIns="0" rtlCol="0"/>
          <a:lstStyle/>
          <a:p>
            <a:endParaRPr sz="1154"/>
          </a:p>
        </p:txBody>
      </p:sp>
      <p:sp>
        <p:nvSpPr>
          <p:cNvPr id="19" name="object 19"/>
          <p:cNvSpPr/>
          <p:nvPr/>
        </p:nvSpPr>
        <p:spPr>
          <a:xfrm>
            <a:off x="4910020" y="4114195"/>
            <a:ext cx="2924831" cy="0"/>
          </a:xfrm>
          <a:custGeom>
            <a:avLst/>
            <a:gdLst/>
            <a:ahLst/>
            <a:cxnLst/>
            <a:rect l="l" t="t" r="r" b="b"/>
            <a:pathLst>
              <a:path w="4560570">
                <a:moveTo>
                  <a:pt x="0" y="0"/>
                </a:moveTo>
                <a:lnTo>
                  <a:pt x="4559998" y="0"/>
                </a:lnTo>
              </a:path>
            </a:pathLst>
          </a:custGeom>
          <a:ln w="3810">
            <a:solidFill>
              <a:srgbClr val="231F20"/>
            </a:solidFill>
          </a:ln>
        </p:spPr>
        <p:txBody>
          <a:bodyPr wrap="square" lIns="0" tIns="0" rIns="0" bIns="0" rtlCol="0"/>
          <a:lstStyle/>
          <a:p>
            <a:endParaRPr sz="1154"/>
          </a:p>
        </p:txBody>
      </p:sp>
      <p:sp>
        <p:nvSpPr>
          <p:cNvPr id="23" name="object 23"/>
          <p:cNvSpPr/>
          <p:nvPr/>
        </p:nvSpPr>
        <p:spPr>
          <a:xfrm>
            <a:off x="4891767" y="4699603"/>
            <a:ext cx="2918722" cy="0"/>
          </a:xfrm>
          <a:custGeom>
            <a:avLst/>
            <a:gdLst/>
            <a:ahLst/>
            <a:cxnLst/>
            <a:rect l="l" t="t" r="r" b="b"/>
            <a:pathLst>
              <a:path w="4551045">
                <a:moveTo>
                  <a:pt x="0" y="0"/>
                </a:moveTo>
                <a:lnTo>
                  <a:pt x="4550968" y="0"/>
                </a:lnTo>
              </a:path>
            </a:pathLst>
          </a:custGeom>
          <a:ln w="3810">
            <a:solidFill>
              <a:srgbClr val="231F20"/>
            </a:solidFill>
          </a:ln>
        </p:spPr>
        <p:txBody>
          <a:bodyPr wrap="square" lIns="0" tIns="0" rIns="0" bIns="0" rtlCol="0"/>
          <a:lstStyle/>
          <a:p>
            <a:endParaRPr sz="1154"/>
          </a:p>
        </p:txBody>
      </p:sp>
      <p:sp>
        <p:nvSpPr>
          <p:cNvPr id="24" name="object 24"/>
          <p:cNvSpPr/>
          <p:nvPr/>
        </p:nvSpPr>
        <p:spPr>
          <a:xfrm>
            <a:off x="4900235" y="4895081"/>
            <a:ext cx="2924831" cy="0"/>
          </a:xfrm>
          <a:custGeom>
            <a:avLst/>
            <a:gdLst/>
            <a:ahLst/>
            <a:cxnLst/>
            <a:rect l="l" t="t" r="r" b="b"/>
            <a:pathLst>
              <a:path w="4560570">
                <a:moveTo>
                  <a:pt x="0" y="0"/>
                </a:moveTo>
                <a:lnTo>
                  <a:pt x="4559998" y="0"/>
                </a:lnTo>
              </a:path>
            </a:pathLst>
          </a:custGeom>
          <a:ln w="3810">
            <a:solidFill>
              <a:srgbClr val="231F20"/>
            </a:solidFill>
          </a:ln>
        </p:spPr>
        <p:txBody>
          <a:bodyPr wrap="square" lIns="0" tIns="0" rIns="0" bIns="0" rtlCol="0"/>
          <a:lstStyle/>
          <a:p>
            <a:endParaRPr sz="1154"/>
          </a:p>
        </p:txBody>
      </p:sp>
      <p:sp>
        <p:nvSpPr>
          <p:cNvPr id="25" name="object 25"/>
          <p:cNvSpPr/>
          <p:nvPr/>
        </p:nvSpPr>
        <p:spPr>
          <a:xfrm>
            <a:off x="4877706" y="5127884"/>
            <a:ext cx="2924831" cy="0"/>
          </a:xfrm>
          <a:custGeom>
            <a:avLst/>
            <a:gdLst/>
            <a:ahLst/>
            <a:cxnLst/>
            <a:rect l="l" t="t" r="r" b="b"/>
            <a:pathLst>
              <a:path w="4560570">
                <a:moveTo>
                  <a:pt x="0" y="0"/>
                </a:moveTo>
                <a:lnTo>
                  <a:pt x="4559998" y="0"/>
                </a:lnTo>
              </a:path>
            </a:pathLst>
          </a:custGeom>
          <a:ln w="3810">
            <a:solidFill>
              <a:srgbClr val="231F20"/>
            </a:solidFill>
          </a:ln>
        </p:spPr>
        <p:txBody>
          <a:bodyPr wrap="square" lIns="0" tIns="0" rIns="0" bIns="0" rtlCol="0"/>
          <a:lstStyle/>
          <a:p>
            <a:endParaRPr sz="1154"/>
          </a:p>
        </p:txBody>
      </p:sp>
      <p:sp>
        <p:nvSpPr>
          <p:cNvPr id="27" name="textruta 26">
            <a:extLst>
              <a:ext uri="{FF2B5EF4-FFF2-40B4-BE49-F238E27FC236}">
                <a16:creationId xmlns:a16="http://schemas.microsoft.com/office/drawing/2014/main" id="{6AA89DE5-1F0F-6455-6BCB-075E4E51EA98}"/>
              </a:ext>
            </a:extLst>
          </p:cNvPr>
          <p:cNvSpPr txBox="1"/>
          <p:nvPr/>
        </p:nvSpPr>
        <p:spPr>
          <a:xfrm>
            <a:off x="4313249" y="2526831"/>
            <a:ext cx="753924" cy="743730"/>
          </a:xfrm>
          <a:prstGeom prst="rect">
            <a:avLst/>
          </a:prstGeom>
          <a:noFill/>
        </p:spPr>
        <p:txBody>
          <a:bodyPr wrap="none" rtlCol="0">
            <a:spAutoFit/>
          </a:bodyPr>
          <a:lstStyle/>
          <a:p>
            <a:r>
              <a:rPr lang="sv-SE" sz="4233" spc="914">
                <a:solidFill>
                  <a:schemeClr val="accent1">
                    <a:lumMod val="50000"/>
                  </a:schemeClr>
                </a:solidFill>
                <a:latin typeface="+mj-lt"/>
                <a:cs typeface="Times New Roman"/>
              </a:rPr>
              <a:t>M</a:t>
            </a:r>
            <a:endParaRPr lang="sv-SE" sz="3463">
              <a:latin typeface="+mj-lt"/>
            </a:endParaRPr>
          </a:p>
        </p:txBody>
      </p:sp>
      <p:sp>
        <p:nvSpPr>
          <p:cNvPr id="28" name="textruta 27">
            <a:extLst>
              <a:ext uri="{FF2B5EF4-FFF2-40B4-BE49-F238E27FC236}">
                <a16:creationId xmlns:a16="http://schemas.microsoft.com/office/drawing/2014/main" id="{3AF76FB6-B97D-E1CF-0DA0-370E6AEBCFC7}"/>
              </a:ext>
            </a:extLst>
          </p:cNvPr>
          <p:cNvSpPr txBox="1"/>
          <p:nvPr/>
        </p:nvSpPr>
        <p:spPr>
          <a:xfrm>
            <a:off x="4855752" y="2605641"/>
            <a:ext cx="2597762" cy="269946"/>
          </a:xfrm>
          <a:prstGeom prst="rect">
            <a:avLst/>
          </a:prstGeom>
          <a:noFill/>
        </p:spPr>
        <p:txBody>
          <a:bodyPr wrap="none" rtlCol="0">
            <a:spAutoFit/>
          </a:bodyPr>
          <a:lstStyle/>
          <a:p>
            <a:r>
              <a:rPr lang="sv-SE" sz="1154" spc="-93">
                <a:solidFill>
                  <a:srgbClr val="231F20"/>
                </a:solidFill>
                <a:cs typeface="Arial"/>
              </a:rPr>
              <a:t>Mätbart – hur ska jag följa upp så att jag når mitt mål?</a:t>
            </a:r>
            <a:endParaRPr lang="sv-SE" sz="1154">
              <a:cs typeface="Arial"/>
            </a:endParaRPr>
          </a:p>
        </p:txBody>
      </p:sp>
      <p:sp>
        <p:nvSpPr>
          <p:cNvPr id="30" name="object 13">
            <a:extLst>
              <a:ext uri="{FF2B5EF4-FFF2-40B4-BE49-F238E27FC236}">
                <a16:creationId xmlns:a16="http://schemas.microsoft.com/office/drawing/2014/main" id="{DFFDD90D-F3CA-243D-D1D4-3874891596E7}"/>
              </a:ext>
            </a:extLst>
          </p:cNvPr>
          <p:cNvSpPr/>
          <p:nvPr/>
        </p:nvSpPr>
        <p:spPr>
          <a:xfrm>
            <a:off x="4879742" y="2940306"/>
            <a:ext cx="2920759" cy="0"/>
          </a:xfrm>
          <a:custGeom>
            <a:avLst/>
            <a:gdLst/>
            <a:ahLst/>
            <a:cxnLst/>
            <a:rect l="l" t="t" r="r" b="b"/>
            <a:pathLst>
              <a:path w="4554220">
                <a:moveTo>
                  <a:pt x="0" y="0"/>
                </a:moveTo>
                <a:lnTo>
                  <a:pt x="4554004" y="0"/>
                </a:lnTo>
              </a:path>
            </a:pathLst>
          </a:custGeom>
          <a:ln w="3810">
            <a:solidFill>
              <a:srgbClr val="231F20"/>
            </a:solidFill>
          </a:ln>
        </p:spPr>
        <p:txBody>
          <a:bodyPr wrap="square" lIns="0" tIns="0" rIns="0" bIns="0" rtlCol="0"/>
          <a:lstStyle/>
          <a:p>
            <a:endParaRPr sz="1154"/>
          </a:p>
        </p:txBody>
      </p:sp>
      <p:sp>
        <p:nvSpPr>
          <p:cNvPr id="32" name="object 13">
            <a:extLst>
              <a:ext uri="{FF2B5EF4-FFF2-40B4-BE49-F238E27FC236}">
                <a16:creationId xmlns:a16="http://schemas.microsoft.com/office/drawing/2014/main" id="{6782DF99-C10D-C17D-2C7B-EEDDD992D88D}"/>
              </a:ext>
            </a:extLst>
          </p:cNvPr>
          <p:cNvSpPr/>
          <p:nvPr/>
        </p:nvSpPr>
        <p:spPr>
          <a:xfrm>
            <a:off x="4910020" y="5944665"/>
            <a:ext cx="2920759" cy="0"/>
          </a:xfrm>
          <a:custGeom>
            <a:avLst/>
            <a:gdLst/>
            <a:ahLst/>
            <a:cxnLst/>
            <a:rect l="l" t="t" r="r" b="b"/>
            <a:pathLst>
              <a:path w="4554220">
                <a:moveTo>
                  <a:pt x="0" y="0"/>
                </a:moveTo>
                <a:lnTo>
                  <a:pt x="4554004" y="0"/>
                </a:lnTo>
              </a:path>
            </a:pathLst>
          </a:custGeom>
          <a:ln w="3810">
            <a:solidFill>
              <a:srgbClr val="231F20"/>
            </a:solidFill>
          </a:ln>
        </p:spPr>
        <p:txBody>
          <a:bodyPr wrap="square" lIns="0" tIns="0" rIns="0" bIns="0" rtlCol="0"/>
          <a:lstStyle/>
          <a:p>
            <a:endParaRPr sz="1154"/>
          </a:p>
        </p:txBody>
      </p:sp>
      <p:sp>
        <p:nvSpPr>
          <p:cNvPr id="33" name="object 13">
            <a:extLst>
              <a:ext uri="{FF2B5EF4-FFF2-40B4-BE49-F238E27FC236}">
                <a16:creationId xmlns:a16="http://schemas.microsoft.com/office/drawing/2014/main" id="{8BEC29D5-CE36-4BB8-EAF4-261E5B1C4884}"/>
              </a:ext>
            </a:extLst>
          </p:cNvPr>
          <p:cNvSpPr/>
          <p:nvPr/>
        </p:nvSpPr>
        <p:spPr>
          <a:xfrm>
            <a:off x="4879742" y="3282392"/>
            <a:ext cx="2920759" cy="0"/>
          </a:xfrm>
          <a:custGeom>
            <a:avLst/>
            <a:gdLst/>
            <a:ahLst/>
            <a:cxnLst/>
            <a:rect l="l" t="t" r="r" b="b"/>
            <a:pathLst>
              <a:path w="4554220">
                <a:moveTo>
                  <a:pt x="0" y="0"/>
                </a:moveTo>
                <a:lnTo>
                  <a:pt x="4554004" y="0"/>
                </a:lnTo>
              </a:path>
            </a:pathLst>
          </a:custGeom>
          <a:ln w="3810">
            <a:solidFill>
              <a:srgbClr val="231F20"/>
            </a:solidFill>
          </a:ln>
        </p:spPr>
        <p:txBody>
          <a:bodyPr wrap="square" lIns="0" tIns="0" rIns="0" bIns="0" rtlCol="0"/>
          <a:lstStyle/>
          <a:p>
            <a:endParaRPr sz="1154"/>
          </a:p>
        </p:txBody>
      </p:sp>
      <p:sp>
        <p:nvSpPr>
          <p:cNvPr id="34" name="object 13">
            <a:extLst>
              <a:ext uri="{FF2B5EF4-FFF2-40B4-BE49-F238E27FC236}">
                <a16:creationId xmlns:a16="http://schemas.microsoft.com/office/drawing/2014/main" id="{269E1AA9-CD80-C341-49FC-4BC2BC17D31C}"/>
              </a:ext>
            </a:extLst>
          </p:cNvPr>
          <p:cNvSpPr/>
          <p:nvPr/>
        </p:nvSpPr>
        <p:spPr>
          <a:xfrm>
            <a:off x="4902271" y="5770698"/>
            <a:ext cx="2920759" cy="0"/>
          </a:xfrm>
          <a:custGeom>
            <a:avLst/>
            <a:gdLst/>
            <a:ahLst/>
            <a:cxnLst/>
            <a:rect l="l" t="t" r="r" b="b"/>
            <a:pathLst>
              <a:path w="4554220">
                <a:moveTo>
                  <a:pt x="0" y="0"/>
                </a:moveTo>
                <a:lnTo>
                  <a:pt x="4554004" y="0"/>
                </a:lnTo>
              </a:path>
            </a:pathLst>
          </a:custGeom>
          <a:ln w="3810">
            <a:solidFill>
              <a:srgbClr val="231F20"/>
            </a:solidFill>
          </a:ln>
        </p:spPr>
        <p:txBody>
          <a:bodyPr wrap="square" lIns="0" tIns="0" rIns="0" bIns="0" rtlCol="0"/>
          <a:lstStyle/>
          <a:p>
            <a:endParaRPr sz="1154"/>
          </a:p>
        </p:txBody>
      </p:sp>
      <p:sp>
        <p:nvSpPr>
          <p:cNvPr id="35" name="object 13">
            <a:extLst>
              <a:ext uri="{FF2B5EF4-FFF2-40B4-BE49-F238E27FC236}">
                <a16:creationId xmlns:a16="http://schemas.microsoft.com/office/drawing/2014/main" id="{43C9C747-883D-9A83-0792-B26185B656E0}"/>
              </a:ext>
            </a:extLst>
          </p:cNvPr>
          <p:cNvSpPr/>
          <p:nvPr/>
        </p:nvSpPr>
        <p:spPr>
          <a:xfrm>
            <a:off x="4879742" y="3135784"/>
            <a:ext cx="2920759" cy="0"/>
          </a:xfrm>
          <a:custGeom>
            <a:avLst/>
            <a:gdLst/>
            <a:ahLst/>
            <a:cxnLst/>
            <a:rect l="l" t="t" r="r" b="b"/>
            <a:pathLst>
              <a:path w="4554220">
                <a:moveTo>
                  <a:pt x="0" y="0"/>
                </a:moveTo>
                <a:lnTo>
                  <a:pt x="4554004" y="0"/>
                </a:lnTo>
              </a:path>
            </a:pathLst>
          </a:custGeom>
          <a:ln w="3810">
            <a:solidFill>
              <a:srgbClr val="231F20"/>
            </a:solidFill>
          </a:ln>
        </p:spPr>
        <p:txBody>
          <a:bodyPr wrap="square" lIns="0" tIns="0" rIns="0" bIns="0" rtlCol="0"/>
          <a:lstStyle/>
          <a:p>
            <a:endParaRPr sz="1154"/>
          </a:p>
        </p:txBody>
      </p:sp>
      <p:sp>
        <p:nvSpPr>
          <p:cNvPr id="37" name="textruta 36">
            <a:extLst>
              <a:ext uri="{FF2B5EF4-FFF2-40B4-BE49-F238E27FC236}">
                <a16:creationId xmlns:a16="http://schemas.microsoft.com/office/drawing/2014/main" id="{2FA3F969-06CD-6AE3-5B14-118A8CDF9450}"/>
              </a:ext>
            </a:extLst>
          </p:cNvPr>
          <p:cNvSpPr txBox="1"/>
          <p:nvPr/>
        </p:nvSpPr>
        <p:spPr>
          <a:xfrm>
            <a:off x="4402607" y="5208146"/>
            <a:ext cx="548676" cy="743730"/>
          </a:xfrm>
          <a:prstGeom prst="rect">
            <a:avLst/>
          </a:prstGeom>
          <a:noFill/>
        </p:spPr>
        <p:txBody>
          <a:bodyPr wrap="none" rtlCol="0">
            <a:spAutoFit/>
          </a:bodyPr>
          <a:lstStyle/>
          <a:p>
            <a:r>
              <a:rPr lang="sv-SE" sz="4233" spc="151">
                <a:solidFill>
                  <a:schemeClr val="accent1">
                    <a:lumMod val="50000"/>
                  </a:schemeClr>
                </a:solidFill>
                <a:latin typeface="+mj-lt"/>
                <a:cs typeface="Times New Roman"/>
              </a:rPr>
              <a:t>T</a:t>
            </a:r>
            <a:endParaRPr lang="sv-SE" sz="4233">
              <a:solidFill>
                <a:schemeClr val="accent1">
                  <a:lumMod val="50000"/>
                </a:schemeClr>
              </a:solidFill>
              <a:latin typeface="+mj-lt"/>
            </a:endParaRPr>
          </a:p>
        </p:txBody>
      </p:sp>
      <p:sp>
        <p:nvSpPr>
          <p:cNvPr id="38" name="textruta 37">
            <a:extLst>
              <a:ext uri="{FF2B5EF4-FFF2-40B4-BE49-F238E27FC236}">
                <a16:creationId xmlns:a16="http://schemas.microsoft.com/office/drawing/2014/main" id="{89E06357-BA5A-013A-8576-978304D9FC2D}"/>
              </a:ext>
            </a:extLst>
          </p:cNvPr>
          <p:cNvSpPr txBox="1"/>
          <p:nvPr/>
        </p:nvSpPr>
        <p:spPr>
          <a:xfrm>
            <a:off x="4879873" y="5356186"/>
            <a:ext cx="2392193" cy="447558"/>
          </a:xfrm>
          <a:prstGeom prst="rect">
            <a:avLst/>
          </a:prstGeom>
          <a:noFill/>
        </p:spPr>
        <p:txBody>
          <a:bodyPr wrap="none" rtlCol="0">
            <a:spAutoFit/>
          </a:bodyPr>
          <a:lstStyle/>
          <a:p>
            <a:r>
              <a:rPr lang="sv-SE" sz="1154" spc="-87" err="1">
                <a:solidFill>
                  <a:srgbClr val="231F20"/>
                </a:solidFill>
                <a:cs typeface="Arial"/>
              </a:rPr>
              <a:t>Tidssatt</a:t>
            </a:r>
            <a:r>
              <a:rPr lang="sv-SE" sz="705" spc="-87">
                <a:solidFill>
                  <a:srgbClr val="231F20"/>
                </a:solidFill>
                <a:latin typeface="Arial"/>
                <a:cs typeface="Arial"/>
              </a:rPr>
              <a:t> - </a:t>
            </a:r>
            <a:r>
              <a:rPr lang="sv-SE" sz="705" spc="-32">
                <a:solidFill>
                  <a:srgbClr val="231F20"/>
                </a:solidFill>
                <a:latin typeface="Arial"/>
                <a:cs typeface="Arial"/>
              </a:rPr>
              <a:t>– </a:t>
            </a:r>
            <a:r>
              <a:rPr lang="sv-SE" sz="1154" spc="-55">
                <a:solidFill>
                  <a:srgbClr val="231F20"/>
                </a:solidFill>
                <a:cs typeface="Arial"/>
              </a:rPr>
              <a:t>när vill jag att målet ska vara nått??</a:t>
            </a:r>
          </a:p>
          <a:p>
            <a:endParaRPr lang="sv-SE" sz="1154"/>
          </a:p>
        </p:txBody>
      </p:sp>
      <p:sp>
        <p:nvSpPr>
          <p:cNvPr id="39" name="object 13">
            <a:extLst>
              <a:ext uri="{FF2B5EF4-FFF2-40B4-BE49-F238E27FC236}">
                <a16:creationId xmlns:a16="http://schemas.microsoft.com/office/drawing/2014/main" id="{8AC20ACA-6F0B-405F-9A8C-84B24725A5B0}"/>
              </a:ext>
            </a:extLst>
          </p:cNvPr>
          <p:cNvSpPr/>
          <p:nvPr/>
        </p:nvSpPr>
        <p:spPr>
          <a:xfrm>
            <a:off x="4891766" y="6116815"/>
            <a:ext cx="2920759" cy="0"/>
          </a:xfrm>
          <a:custGeom>
            <a:avLst/>
            <a:gdLst/>
            <a:ahLst/>
            <a:cxnLst/>
            <a:rect l="l" t="t" r="r" b="b"/>
            <a:pathLst>
              <a:path w="4554220">
                <a:moveTo>
                  <a:pt x="0" y="0"/>
                </a:moveTo>
                <a:lnTo>
                  <a:pt x="4554004" y="0"/>
                </a:lnTo>
              </a:path>
            </a:pathLst>
          </a:custGeom>
          <a:ln w="3810">
            <a:solidFill>
              <a:srgbClr val="231F20"/>
            </a:solidFill>
          </a:ln>
        </p:spPr>
        <p:txBody>
          <a:bodyPr wrap="square" lIns="0" tIns="0" rIns="0" bIns="0" rtlCol="0"/>
          <a:lstStyle/>
          <a:p>
            <a:endParaRPr sz="1154"/>
          </a:p>
        </p:txBody>
      </p:sp>
      <p:sp>
        <p:nvSpPr>
          <p:cNvPr id="6" name="textruta 5">
            <a:extLst>
              <a:ext uri="{FF2B5EF4-FFF2-40B4-BE49-F238E27FC236}">
                <a16:creationId xmlns:a16="http://schemas.microsoft.com/office/drawing/2014/main" id="{6C59655D-4148-9E2E-E315-EB738EFBC3B6}"/>
              </a:ext>
            </a:extLst>
          </p:cNvPr>
          <p:cNvSpPr txBox="1"/>
          <p:nvPr/>
        </p:nvSpPr>
        <p:spPr>
          <a:xfrm>
            <a:off x="434340" y="445770"/>
            <a:ext cx="3471912" cy="369332"/>
          </a:xfrm>
          <a:prstGeom prst="rect">
            <a:avLst/>
          </a:prstGeom>
          <a:noFill/>
        </p:spPr>
        <p:txBody>
          <a:bodyPr wrap="none" rtlCol="0">
            <a:spAutoFit/>
          </a:bodyPr>
          <a:lstStyle/>
          <a:p>
            <a:r>
              <a:rPr lang="sv-SE" i="1" dirty="0">
                <a:solidFill>
                  <a:srgbClr val="FF9300"/>
                </a:solidFill>
              </a:rPr>
              <a:t>*Dokumentet hittar du i </a:t>
            </a:r>
            <a:r>
              <a:rPr lang="sv-SE" i="1" dirty="0" err="1">
                <a:solidFill>
                  <a:srgbClr val="FF9300"/>
                </a:solidFill>
              </a:rPr>
              <a:t>LearnPoint</a:t>
            </a:r>
            <a:endParaRPr lang="sv-SE" i="1" dirty="0">
              <a:solidFill>
                <a:srgbClr val="FF9300"/>
              </a:solidFill>
            </a:endParaRPr>
          </a:p>
        </p:txBody>
      </p:sp>
    </p:spTree>
    <p:extLst>
      <p:ext uri="{BB962C8B-B14F-4D97-AF65-F5344CB8AC3E}">
        <p14:creationId xmlns:p14="http://schemas.microsoft.com/office/powerpoint/2010/main" val="21613238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EF383395-4AFF-4B80-9906-470F138B9F64}"/>
              </a:ext>
            </a:extLst>
          </p:cNvPr>
          <p:cNvSpPr>
            <a:spLocks noGrp="1" noChangeArrowheads="1"/>
          </p:cNvSpPr>
          <p:nvPr>
            <p:ph type="title"/>
          </p:nvPr>
        </p:nvSpPr>
        <p:spPr>
          <a:xfrm>
            <a:off x="904874" y="496258"/>
            <a:ext cx="10945480" cy="1024128"/>
          </a:xfrm>
        </p:spPr>
        <p:txBody>
          <a:bodyPr>
            <a:normAutofit fontScale="90000"/>
          </a:bodyPr>
          <a:lstStyle/>
          <a:p>
            <a:r>
              <a:rPr lang="en-AU"/>
              <a:t>KARTLÄGG NULÄGE </a:t>
            </a:r>
            <a:br>
              <a:rPr lang="en-AU" sz="3200" b="1">
                <a:solidFill>
                  <a:schemeClr val="accent3"/>
                </a:solidFill>
              </a:rPr>
            </a:br>
            <a:endParaRPr lang="en-AU"/>
          </a:p>
        </p:txBody>
      </p:sp>
      <p:sp>
        <p:nvSpPr>
          <p:cNvPr id="2" name="Content Placeholder 1">
            <a:extLst>
              <a:ext uri="{FF2B5EF4-FFF2-40B4-BE49-F238E27FC236}">
                <a16:creationId xmlns:a16="http://schemas.microsoft.com/office/drawing/2014/main" id="{08E04EA8-3BB2-DBE7-3EF3-ED12DFB20307}"/>
              </a:ext>
            </a:extLst>
          </p:cNvPr>
          <p:cNvSpPr>
            <a:spLocks noGrp="1"/>
          </p:cNvSpPr>
          <p:nvPr>
            <p:ph idx="4294967295"/>
          </p:nvPr>
        </p:nvSpPr>
        <p:spPr>
          <a:xfrm>
            <a:off x="0" y="1520825"/>
            <a:ext cx="6161088" cy="4876800"/>
          </a:xfrm>
        </p:spPr>
        <p:txBody>
          <a:bodyPr>
            <a:normAutofit/>
          </a:bodyPr>
          <a:lstStyle/>
          <a:p>
            <a:pPr>
              <a:buFont typeface="Arial" pitchFamily="34" charset="0"/>
              <a:buNone/>
            </a:pPr>
            <a:endParaRPr lang="en-AU" sz="2200" b="1">
              <a:solidFill>
                <a:schemeClr val="accent3"/>
              </a:solidFill>
            </a:endParaRPr>
          </a:p>
          <a:p>
            <a:pPr>
              <a:buFont typeface="Arial" pitchFamily="34" charset="0"/>
              <a:buNone/>
            </a:pPr>
            <a:r>
              <a:rPr lang="sv-SE" sz="2800"/>
              <a:t>Verkligheten är historien fram till nu.</a:t>
            </a:r>
          </a:p>
          <a:p>
            <a:pPr>
              <a:buFont typeface="Arial" pitchFamily="34" charset="0"/>
              <a:buNone/>
            </a:pPr>
            <a:endParaRPr lang="sv-SE" sz="2800"/>
          </a:p>
          <a:p>
            <a:pPr>
              <a:buFont typeface="Arial" pitchFamily="34" charset="0"/>
              <a:buNone/>
            </a:pPr>
            <a:r>
              <a:rPr lang="sv-SE" sz="2800"/>
              <a:t>Det är sammanhanget och bakgrunden till den person som sitter framför dig och dennes mål för coachingen. </a:t>
            </a:r>
          </a:p>
          <a:p>
            <a:pPr>
              <a:buFont typeface="Arial" pitchFamily="34" charset="0"/>
              <a:buNone/>
            </a:pPr>
            <a:endParaRPr lang="sv-SE" sz="2800"/>
          </a:p>
          <a:p>
            <a:pPr>
              <a:buFont typeface="Arial" pitchFamily="34" charset="0"/>
              <a:buNone/>
            </a:pPr>
            <a:r>
              <a:rPr lang="sv-SE" sz="2800"/>
              <a:t>Det är viktigt att upprätthålla en balans mellan att berätta tillräckligt av historien för att hjälpa dig att gå framåt utan att fastna i problemet.</a:t>
            </a:r>
          </a:p>
          <a:p>
            <a:endParaRPr lang="sv-SE"/>
          </a:p>
        </p:txBody>
      </p:sp>
      <p:sp>
        <p:nvSpPr>
          <p:cNvPr id="8" name="AutoShape 4">
            <a:extLst>
              <a:ext uri="{FF2B5EF4-FFF2-40B4-BE49-F238E27FC236}">
                <a16:creationId xmlns:a16="http://schemas.microsoft.com/office/drawing/2014/main" id="{DEEEE608-7AFC-4646-97B8-366D38FBFC4E}"/>
              </a:ext>
            </a:extLst>
          </p:cNvPr>
          <p:cNvSpPr>
            <a:spLocks noChangeArrowheads="1"/>
          </p:cNvSpPr>
          <p:nvPr/>
        </p:nvSpPr>
        <p:spPr bwMode="auto">
          <a:xfrm>
            <a:off x="10024449" y="897831"/>
            <a:ext cx="990600" cy="841169"/>
          </a:xfrm>
          <a:prstGeom prst="star5">
            <a:avLst/>
          </a:prstGeom>
          <a:solidFill>
            <a:srgbClr val="6698C2"/>
          </a:solidFill>
          <a:ln w="28575" algn="ctr">
            <a:noFill/>
            <a:miter lim="800000"/>
            <a:headEnd/>
            <a:tailEnd/>
          </a:ln>
          <a:effectLst>
            <a:outerShdw dist="240966" dir="1106097" sy="50000" rotWithShape="0">
              <a:srgbClr val="89ACCF">
                <a:alpha val="50000"/>
              </a:srgbClr>
            </a:outerShdw>
          </a:effectLst>
        </p:spPr>
        <p:txBody>
          <a:bodyPr wrap="none" anchor="ctr"/>
          <a:lstStyle/>
          <a:p>
            <a:pPr algn="ctr">
              <a:defRPr/>
            </a:pPr>
            <a:r>
              <a:rPr lang="en-AU" sz="2800" b="1">
                <a:solidFill>
                  <a:schemeClr val="bg1"/>
                </a:solidFill>
              </a:rPr>
              <a:t>R</a:t>
            </a:r>
          </a:p>
        </p:txBody>
      </p:sp>
      <p:sp>
        <p:nvSpPr>
          <p:cNvPr id="13" name="TextBox 12">
            <a:extLst>
              <a:ext uri="{FF2B5EF4-FFF2-40B4-BE49-F238E27FC236}">
                <a16:creationId xmlns:a16="http://schemas.microsoft.com/office/drawing/2014/main" id="{F5EB519E-E0BB-4CF7-B638-BC68CA708395}"/>
              </a:ext>
            </a:extLst>
          </p:cNvPr>
          <p:cNvSpPr txBox="1"/>
          <p:nvPr/>
        </p:nvSpPr>
        <p:spPr>
          <a:xfrm>
            <a:off x="8200419" y="4957418"/>
            <a:ext cx="3282043" cy="1400383"/>
          </a:xfrm>
          <a:prstGeom prst="rect">
            <a:avLst/>
          </a:prstGeom>
          <a:noFill/>
        </p:spPr>
        <p:txBody>
          <a:bodyPr wrap="square" rtlCol="0">
            <a:spAutoFit/>
          </a:bodyPr>
          <a:lstStyle/>
          <a:p>
            <a:pPr algn="ctr">
              <a:spcAft>
                <a:spcPts val="300"/>
              </a:spcAft>
            </a:pPr>
            <a:r>
              <a:rPr lang="en-US" sz="2400" b="1">
                <a:solidFill>
                  <a:srgbClr val="C00000"/>
                </a:solidFill>
                <a:latin typeface="Arial"/>
              </a:rPr>
              <a:t>R: REALITY</a:t>
            </a:r>
          </a:p>
          <a:p>
            <a:pPr algn="ctr">
              <a:spcAft>
                <a:spcPts val="300"/>
              </a:spcAft>
            </a:pPr>
            <a:r>
              <a:rPr lang="en-US" sz="1400">
                <a:solidFill>
                  <a:srgbClr val="C00000"/>
                </a:solidFill>
                <a:latin typeface="Arial"/>
              </a:rPr>
              <a:t>Explore the story, what has happened so far, check and raise awareness of the situation right now</a:t>
            </a:r>
          </a:p>
          <a:p>
            <a:pPr algn="ctr">
              <a:spcAft>
                <a:spcPts val="300"/>
              </a:spcAft>
            </a:pPr>
            <a:r>
              <a:rPr lang="en-US" sz="1400" i="1">
                <a:solidFill>
                  <a:srgbClr val="C00000"/>
                </a:solidFill>
                <a:latin typeface="Arial"/>
              </a:rPr>
              <a:t>What is the reality of the situation?</a:t>
            </a:r>
          </a:p>
        </p:txBody>
      </p:sp>
      <p:pic>
        <p:nvPicPr>
          <p:cNvPr id="14" name="Picture 13">
            <a:extLst>
              <a:ext uri="{FF2B5EF4-FFF2-40B4-BE49-F238E27FC236}">
                <a16:creationId xmlns:a16="http://schemas.microsoft.com/office/drawing/2014/main" id="{4ECEADC5-A963-409E-A2D7-78FFF70B8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4487" y="2140573"/>
            <a:ext cx="2732613" cy="2732613"/>
          </a:xfrm>
          <a:prstGeom prst="rect">
            <a:avLst/>
          </a:prstGeom>
        </p:spPr>
      </p:pic>
      <p:sp>
        <p:nvSpPr>
          <p:cNvPr id="15" name="TextBox 14">
            <a:extLst>
              <a:ext uri="{FF2B5EF4-FFF2-40B4-BE49-F238E27FC236}">
                <a16:creationId xmlns:a16="http://schemas.microsoft.com/office/drawing/2014/main" id="{8BF449D6-30D1-4BFE-B7AE-750C33C941DF}"/>
              </a:ext>
            </a:extLst>
          </p:cNvPr>
          <p:cNvSpPr txBox="1"/>
          <p:nvPr/>
        </p:nvSpPr>
        <p:spPr>
          <a:xfrm>
            <a:off x="8931730" y="2388823"/>
            <a:ext cx="685800" cy="461665"/>
          </a:xfrm>
          <a:prstGeom prst="rect">
            <a:avLst/>
          </a:prstGeom>
          <a:noFill/>
        </p:spPr>
        <p:txBody>
          <a:bodyPr wrap="square" rtlCol="0">
            <a:spAutoFit/>
          </a:bodyPr>
          <a:lstStyle/>
          <a:p>
            <a:pPr algn="ctr"/>
            <a:r>
              <a:rPr lang="en-US" sz="2400" b="1">
                <a:solidFill>
                  <a:prstClr val="white">
                    <a:alpha val="30000"/>
                  </a:prstClr>
                </a:solidFill>
                <a:latin typeface="Arial"/>
              </a:rPr>
              <a:t>G</a:t>
            </a:r>
          </a:p>
        </p:txBody>
      </p:sp>
      <p:sp>
        <p:nvSpPr>
          <p:cNvPr id="16" name="TextBox 15">
            <a:extLst>
              <a:ext uri="{FF2B5EF4-FFF2-40B4-BE49-F238E27FC236}">
                <a16:creationId xmlns:a16="http://schemas.microsoft.com/office/drawing/2014/main" id="{88919E53-E593-41F3-8379-331F1AEDF59B}"/>
              </a:ext>
            </a:extLst>
          </p:cNvPr>
          <p:cNvSpPr txBox="1"/>
          <p:nvPr/>
        </p:nvSpPr>
        <p:spPr>
          <a:xfrm>
            <a:off x="8931730" y="4567537"/>
            <a:ext cx="685800" cy="461665"/>
          </a:xfrm>
          <a:prstGeom prst="rect">
            <a:avLst/>
          </a:prstGeom>
          <a:noFill/>
        </p:spPr>
        <p:txBody>
          <a:bodyPr wrap="square" rtlCol="0">
            <a:spAutoFit/>
          </a:bodyPr>
          <a:lstStyle/>
          <a:p>
            <a:pPr algn="ctr"/>
            <a:r>
              <a:rPr lang="en-US" sz="2400" b="1">
                <a:solidFill>
                  <a:prstClr val="white">
                    <a:alpha val="30000"/>
                  </a:prstClr>
                </a:solidFill>
                <a:latin typeface="Arial"/>
              </a:rPr>
              <a:t>O</a:t>
            </a:r>
          </a:p>
        </p:txBody>
      </p:sp>
      <p:sp>
        <p:nvSpPr>
          <p:cNvPr id="17" name="TextBox 16">
            <a:extLst>
              <a:ext uri="{FF2B5EF4-FFF2-40B4-BE49-F238E27FC236}">
                <a16:creationId xmlns:a16="http://schemas.microsoft.com/office/drawing/2014/main" id="{0CA441F6-ACD3-4F02-804E-F28392D19C66}"/>
              </a:ext>
            </a:extLst>
          </p:cNvPr>
          <p:cNvSpPr txBox="1"/>
          <p:nvPr/>
        </p:nvSpPr>
        <p:spPr>
          <a:xfrm>
            <a:off x="10179252" y="3478896"/>
            <a:ext cx="368135" cy="461665"/>
          </a:xfrm>
          <a:prstGeom prst="rect">
            <a:avLst/>
          </a:prstGeom>
          <a:noFill/>
        </p:spPr>
        <p:txBody>
          <a:bodyPr wrap="square" rtlCol="0">
            <a:spAutoFit/>
          </a:bodyPr>
          <a:lstStyle/>
          <a:p>
            <a:pPr algn="ctr"/>
            <a:r>
              <a:rPr lang="en-US" sz="2400" b="1">
                <a:solidFill>
                  <a:prstClr val="white"/>
                </a:solidFill>
                <a:latin typeface="Arial"/>
              </a:rPr>
              <a:t>R</a:t>
            </a:r>
          </a:p>
        </p:txBody>
      </p:sp>
      <p:sp>
        <p:nvSpPr>
          <p:cNvPr id="18" name="TextBox 17">
            <a:extLst>
              <a:ext uri="{FF2B5EF4-FFF2-40B4-BE49-F238E27FC236}">
                <a16:creationId xmlns:a16="http://schemas.microsoft.com/office/drawing/2014/main" id="{F1DC6CAD-E614-48CA-92A7-DAFBE5EE6E43}"/>
              </a:ext>
            </a:extLst>
          </p:cNvPr>
          <p:cNvSpPr txBox="1"/>
          <p:nvPr/>
        </p:nvSpPr>
        <p:spPr>
          <a:xfrm>
            <a:off x="8016352" y="3478896"/>
            <a:ext cx="368135" cy="461665"/>
          </a:xfrm>
          <a:prstGeom prst="rect">
            <a:avLst/>
          </a:prstGeom>
          <a:noFill/>
        </p:spPr>
        <p:txBody>
          <a:bodyPr wrap="square" rtlCol="0">
            <a:spAutoFit/>
          </a:bodyPr>
          <a:lstStyle/>
          <a:p>
            <a:pPr algn="ctr"/>
            <a:r>
              <a:rPr lang="en-US" sz="2400" b="1">
                <a:solidFill>
                  <a:prstClr val="white">
                    <a:alpha val="30000"/>
                  </a:prstClr>
                </a:solidFill>
                <a:latin typeface="Arial"/>
              </a:rPr>
              <a:t>W</a:t>
            </a:r>
          </a:p>
        </p:txBody>
      </p:sp>
    </p:spTree>
    <p:extLst>
      <p:ext uri="{BB962C8B-B14F-4D97-AF65-F5344CB8AC3E}">
        <p14:creationId xmlns:p14="http://schemas.microsoft.com/office/powerpoint/2010/main" val="4427024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C6D26D3C-9C36-4CA2-B40E-3F2B6FB27EF3}"/>
              </a:ext>
            </a:extLst>
          </p:cNvPr>
          <p:cNvSpPr>
            <a:spLocks noGrp="1" noChangeArrowheads="1"/>
          </p:cNvSpPr>
          <p:nvPr>
            <p:ph type="title"/>
          </p:nvPr>
        </p:nvSpPr>
        <p:spPr>
          <a:xfrm>
            <a:off x="752273" y="347472"/>
            <a:ext cx="10945480" cy="1024128"/>
          </a:xfrm>
        </p:spPr>
        <p:txBody>
          <a:bodyPr>
            <a:normAutofit fontScale="90000"/>
          </a:bodyPr>
          <a:lstStyle/>
          <a:p>
            <a:r>
              <a:rPr lang="en-AU"/>
              <a:t>ALTERNATIV /</a:t>
            </a:r>
            <a:br>
              <a:rPr lang="en-AU"/>
            </a:br>
            <a:r>
              <a:rPr lang="en-AU"/>
              <a:t>MÖJLIGHETER</a:t>
            </a:r>
          </a:p>
        </p:txBody>
      </p:sp>
      <p:sp>
        <p:nvSpPr>
          <p:cNvPr id="2" name="Content Placeholder 1">
            <a:extLst>
              <a:ext uri="{FF2B5EF4-FFF2-40B4-BE49-F238E27FC236}">
                <a16:creationId xmlns:a16="http://schemas.microsoft.com/office/drawing/2014/main" id="{9E9B6686-DAB8-1C9E-FF4C-FAE975478889}"/>
              </a:ext>
            </a:extLst>
          </p:cNvPr>
          <p:cNvSpPr>
            <a:spLocks noGrp="1"/>
          </p:cNvSpPr>
          <p:nvPr>
            <p:ph idx="4294967295"/>
          </p:nvPr>
        </p:nvSpPr>
        <p:spPr>
          <a:xfrm>
            <a:off x="0" y="1371600"/>
            <a:ext cx="6400800" cy="4876800"/>
          </a:xfrm>
        </p:spPr>
        <p:txBody>
          <a:bodyPr>
            <a:normAutofit fontScale="92500" lnSpcReduction="10000"/>
          </a:bodyPr>
          <a:lstStyle/>
          <a:p>
            <a:pPr>
              <a:buFont typeface="Arial" pitchFamily="34" charset="0"/>
              <a:buNone/>
            </a:pPr>
            <a:endParaRPr lang="sv-SE" sz="2200">
              <a:solidFill>
                <a:schemeClr val="accent3"/>
              </a:solidFill>
            </a:endParaRPr>
          </a:p>
          <a:p>
            <a:pPr>
              <a:buFont typeface="Wingdings" pitchFamily="2" charset="2"/>
              <a:buChar char="ü"/>
            </a:pPr>
            <a:r>
              <a:rPr lang="sv-SE" sz="2800"/>
              <a:t>Valmöjligheter är de alternativ personen ser som möjliga vägar för att uppnå målet. </a:t>
            </a:r>
          </a:p>
          <a:p>
            <a:pPr>
              <a:buFont typeface="Wingdings" pitchFamily="2" charset="2"/>
              <a:buChar char="ü"/>
            </a:pPr>
            <a:r>
              <a:rPr lang="sv-SE" sz="2800"/>
              <a:t>Det är viktigt att den coachade uppmuntras att komma med så många alternativ som möjligt för att öka engagemanget och intresset för lösningen. </a:t>
            </a:r>
          </a:p>
          <a:p>
            <a:pPr>
              <a:buFont typeface="Wingdings" pitchFamily="2" charset="2"/>
              <a:buChar char="ü"/>
            </a:pPr>
            <a:r>
              <a:rPr lang="sv-SE" sz="2800"/>
              <a:t>Först efter att de har slut på idéer kan coachen be om att få erbjuda fler eller olika alternativ. </a:t>
            </a:r>
          </a:p>
          <a:p>
            <a:pPr>
              <a:buFont typeface="Wingdings" pitchFamily="2" charset="2"/>
              <a:buChar char="ü"/>
            </a:pPr>
            <a:r>
              <a:rPr lang="sv-SE" sz="2800"/>
              <a:t>Den coachade väljer sedan de mest tilltalande och intressanta alternativen att gå vidare med</a:t>
            </a:r>
          </a:p>
          <a:p>
            <a:endParaRPr lang="sv-SE"/>
          </a:p>
        </p:txBody>
      </p:sp>
      <p:sp>
        <p:nvSpPr>
          <p:cNvPr id="9" name="AutoShape 4">
            <a:extLst>
              <a:ext uri="{FF2B5EF4-FFF2-40B4-BE49-F238E27FC236}">
                <a16:creationId xmlns:a16="http://schemas.microsoft.com/office/drawing/2014/main" id="{2FBF97EE-B5D6-4A76-9858-B86645D5FF77}"/>
              </a:ext>
            </a:extLst>
          </p:cNvPr>
          <p:cNvSpPr>
            <a:spLocks noChangeArrowheads="1"/>
          </p:cNvSpPr>
          <p:nvPr/>
        </p:nvSpPr>
        <p:spPr bwMode="auto">
          <a:xfrm>
            <a:off x="10076893" y="668015"/>
            <a:ext cx="1074989" cy="855985"/>
          </a:xfrm>
          <a:prstGeom prst="star5">
            <a:avLst/>
          </a:prstGeom>
          <a:solidFill>
            <a:srgbClr val="6698C2"/>
          </a:solidFill>
          <a:ln w="28575" algn="ctr">
            <a:noFill/>
            <a:miter lim="800000"/>
            <a:headEnd/>
            <a:tailEnd/>
          </a:ln>
          <a:effectLst>
            <a:outerShdw dist="240966" dir="1106097" sy="50000" rotWithShape="0">
              <a:srgbClr val="89ACCF">
                <a:alpha val="50000"/>
              </a:srgbClr>
            </a:outerShdw>
          </a:effectLst>
        </p:spPr>
        <p:txBody>
          <a:bodyPr wrap="none" anchor="ctr"/>
          <a:lstStyle/>
          <a:p>
            <a:pPr algn="ctr">
              <a:defRPr/>
            </a:pPr>
            <a:r>
              <a:rPr lang="en-AU" sz="2800" b="1">
                <a:solidFill>
                  <a:schemeClr val="bg1"/>
                </a:solidFill>
              </a:rPr>
              <a:t>O</a:t>
            </a:r>
          </a:p>
        </p:txBody>
      </p:sp>
      <p:sp>
        <p:nvSpPr>
          <p:cNvPr id="11" name="TextBox 10">
            <a:extLst>
              <a:ext uri="{FF2B5EF4-FFF2-40B4-BE49-F238E27FC236}">
                <a16:creationId xmlns:a16="http://schemas.microsoft.com/office/drawing/2014/main" id="{A50DFF67-6744-4476-8FD3-B5CFC54CC60C}"/>
              </a:ext>
            </a:extLst>
          </p:cNvPr>
          <p:cNvSpPr txBox="1"/>
          <p:nvPr/>
        </p:nvSpPr>
        <p:spPr>
          <a:xfrm>
            <a:off x="8432398" y="4886393"/>
            <a:ext cx="3282043" cy="1184940"/>
          </a:xfrm>
          <a:prstGeom prst="rect">
            <a:avLst/>
          </a:prstGeom>
          <a:noFill/>
        </p:spPr>
        <p:txBody>
          <a:bodyPr wrap="square" rtlCol="0">
            <a:spAutoFit/>
          </a:bodyPr>
          <a:lstStyle/>
          <a:p>
            <a:pPr algn="ctr">
              <a:spcAft>
                <a:spcPts val="300"/>
              </a:spcAft>
            </a:pPr>
            <a:r>
              <a:rPr lang="en-US" sz="2400" b="1">
                <a:solidFill>
                  <a:schemeClr val="accent3"/>
                </a:solidFill>
                <a:latin typeface="Arial"/>
              </a:rPr>
              <a:t>O: OPTIONS</a:t>
            </a:r>
          </a:p>
          <a:p>
            <a:pPr algn="ctr">
              <a:spcAft>
                <a:spcPts val="300"/>
              </a:spcAft>
            </a:pPr>
            <a:r>
              <a:rPr lang="en-US" sz="1400">
                <a:solidFill>
                  <a:schemeClr val="accent3"/>
                </a:solidFill>
                <a:latin typeface="Arial"/>
              </a:rPr>
              <a:t>Explore and identify alternative strategies, solutions and answers</a:t>
            </a:r>
          </a:p>
          <a:p>
            <a:pPr algn="ctr">
              <a:spcAft>
                <a:spcPts val="300"/>
              </a:spcAft>
            </a:pPr>
            <a:r>
              <a:rPr lang="en-US" sz="1400" i="1">
                <a:solidFill>
                  <a:schemeClr val="accent3"/>
                </a:solidFill>
                <a:latin typeface="Arial"/>
              </a:rPr>
              <a:t>What options can you see?</a:t>
            </a:r>
          </a:p>
        </p:txBody>
      </p:sp>
      <p:pic>
        <p:nvPicPr>
          <p:cNvPr id="12" name="Picture 11">
            <a:extLst>
              <a:ext uri="{FF2B5EF4-FFF2-40B4-BE49-F238E27FC236}">
                <a16:creationId xmlns:a16="http://schemas.microsoft.com/office/drawing/2014/main" id="{BFD4F804-D86B-4D36-B5D2-30DA5D65E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7114" y="1873308"/>
            <a:ext cx="2732613" cy="2732613"/>
          </a:xfrm>
          <a:prstGeom prst="rect">
            <a:avLst/>
          </a:prstGeom>
        </p:spPr>
      </p:pic>
      <p:sp>
        <p:nvSpPr>
          <p:cNvPr id="13" name="TextBox 12">
            <a:extLst>
              <a:ext uri="{FF2B5EF4-FFF2-40B4-BE49-F238E27FC236}">
                <a16:creationId xmlns:a16="http://schemas.microsoft.com/office/drawing/2014/main" id="{69B7517A-AF26-454C-BAD3-E53834463F26}"/>
              </a:ext>
            </a:extLst>
          </p:cNvPr>
          <p:cNvSpPr txBox="1"/>
          <p:nvPr/>
        </p:nvSpPr>
        <p:spPr>
          <a:xfrm>
            <a:off x="9166333" y="2121558"/>
            <a:ext cx="685800" cy="461665"/>
          </a:xfrm>
          <a:prstGeom prst="rect">
            <a:avLst/>
          </a:prstGeom>
          <a:noFill/>
        </p:spPr>
        <p:txBody>
          <a:bodyPr wrap="square" rtlCol="0">
            <a:spAutoFit/>
          </a:bodyPr>
          <a:lstStyle/>
          <a:p>
            <a:pPr algn="ctr"/>
            <a:r>
              <a:rPr lang="en-US" sz="2400" b="1">
                <a:solidFill>
                  <a:prstClr val="white">
                    <a:alpha val="30000"/>
                  </a:prstClr>
                </a:solidFill>
                <a:latin typeface="Arial"/>
              </a:rPr>
              <a:t>G</a:t>
            </a:r>
          </a:p>
        </p:txBody>
      </p:sp>
      <p:sp>
        <p:nvSpPr>
          <p:cNvPr id="14" name="TextBox 13">
            <a:extLst>
              <a:ext uri="{FF2B5EF4-FFF2-40B4-BE49-F238E27FC236}">
                <a16:creationId xmlns:a16="http://schemas.microsoft.com/office/drawing/2014/main" id="{327507EF-E765-466A-8E77-8721BD413591}"/>
              </a:ext>
            </a:extLst>
          </p:cNvPr>
          <p:cNvSpPr txBox="1"/>
          <p:nvPr/>
        </p:nvSpPr>
        <p:spPr>
          <a:xfrm>
            <a:off x="9166333" y="4300272"/>
            <a:ext cx="685800" cy="461665"/>
          </a:xfrm>
          <a:prstGeom prst="rect">
            <a:avLst/>
          </a:prstGeom>
          <a:noFill/>
        </p:spPr>
        <p:txBody>
          <a:bodyPr wrap="square" rtlCol="0">
            <a:spAutoFit/>
          </a:bodyPr>
          <a:lstStyle/>
          <a:p>
            <a:pPr algn="ctr"/>
            <a:r>
              <a:rPr lang="en-US" sz="2400" b="1">
                <a:solidFill>
                  <a:prstClr val="white"/>
                </a:solidFill>
                <a:latin typeface="Arial"/>
              </a:rPr>
              <a:t>O</a:t>
            </a:r>
          </a:p>
        </p:txBody>
      </p:sp>
      <p:sp>
        <p:nvSpPr>
          <p:cNvPr id="15" name="TextBox 14">
            <a:extLst>
              <a:ext uri="{FF2B5EF4-FFF2-40B4-BE49-F238E27FC236}">
                <a16:creationId xmlns:a16="http://schemas.microsoft.com/office/drawing/2014/main" id="{3A6120A7-C3B4-4C11-890E-82F3D0E588A8}"/>
              </a:ext>
            </a:extLst>
          </p:cNvPr>
          <p:cNvSpPr txBox="1"/>
          <p:nvPr/>
        </p:nvSpPr>
        <p:spPr>
          <a:xfrm>
            <a:off x="10413855" y="3211631"/>
            <a:ext cx="368135" cy="461665"/>
          </a:xfrm>
          <a:prstGeom prst="rect">
            <a:avLst/>
          </a:prstGeom>
          <a:noFill/>
        </p:spPr>
        <p:txBody>
          <a:bodyPr wrap="square" rtlCol="0">
            <a:spAutoFit/>
          </a:bodyPr>
          <a:lstStyle/>
          <a:p>
            <a:pPr algn="ctr"/>
            <a:r>
              <a:rPr lang="en-US" sz="2400" b="1">
                <a:solidFill>
                  <a:prstClr val="white">
                    <a:alpha val="30000"/>
                  </a:prstClr>
                </a:solidFill>
                <a:latin typeface="Arial"/>
              </a:rPr>
              <a:t>R</a:t>
            </a:r>
          </a:p>
        </p:txBody>
      </p:sp>
    </p:spTree>
    <p:extLst>
      <p:ext uri="{BB962C8B-B14F-4D97-AF65-F5344CB8AC3E}">
        <p14:creationId xmlns:p14="http://schemas.microsoft.com/office/powerpoint/2010/main" val="2776127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625205-2BEB-8081-F858-026255101B99}"/>
              </a:ext>
            </a:extLst>
          </p:cNvPr>
          <p:cNvSpPr>
            <a:spLocks noGrp="1"/>
          </p:cNvSpPr>
          <p:nvPr>
            <p:ph idx="4294967295"/>
          </p:nvPr>
        </p:nvSpPr>
        <p:spPr>
          <a:xfrm>
            <a:off x="0" y="1812925"/>
            <a:ext cx="6172200" cy="4435475"/>
          </a:xfrm>
        </p:spPr>
        <p:txBody>
          <a:bodyPr>
            <a:normAutofit lnSpcReduction="10000"/>
          </a:bodyPr>
          <a:lstStyle/>
          <a:p>
            <a:pPr>
              <a:buFont typeface="Wingdings" pitchFamily="2" charset="2"/>
              <a:buChar char="ü"/>
            </a:pPr>
            <a:r>
              <a:rPr lang="sv-SE" sz="2800"/>
              <a:t>Att avsluta genom att knyta ihop säcken är en viktig del i </a:t>
            </a:r>
            <a:r>
              <a:rPr lang="sv-SE" sz="2800" err="1"/>
              <a:t>coachingprocessen</a:t>
            </a:r>
            <a:r>
              <a:rPr lang="sv-SE" sz="2800"/>
              <a:t>. </a:t>
            </a:r>
          </a:p>
          <a:p>
            <a:pPr>
              <a:buFont typeface="Wingdings" pitchFamily="2" charset="2"/>
              <a:buChar char="ü"/>
            </a:pPr>
            <a:endParaRPr lang="sv-SE" sz="2800"/>
          </a:p>
          <a:p>
            <a:pPr>
              <a:buFont typeface="Wingdings" pitchFamily="2" charset="2"/>
              <a:buChar char="ü"/>
            </a:pPr>
            <a:r>
              <a:rPr lang="sv-SE" sz="2800"/>
              <a:t>Samtalet sammanfattats och handlingsplanen är satt i ett tydligt nästa steg </a:t>
            </a:r>
          </a:p>
          <a:p>
            <a:pPr>
              <a:buFont typeface="Wingdings" pitchFamily="2" charset="2"/>
              <a:buChar char="ü"/>
            </a:pPr>
            <a:endParaRPr lang="sv-SE" sz="2800"/>
          </a:p>
          <a:p>
            <a:pPr>
              <a:buFont typeface="Wingdings" pitchFamily="2" charset="2"/>
              <a:buChar char="ü"/>
            </a:pPr>
            <a:r>
              <a:rPr lang="sv-SE" sz="2800"/>
              <a:t>Det är viktigt att planen är realistisk och att personen är motiverad </a:t>
            </a:r>
          </a:p>
          <a:p>
            <a:pPr>
              <a:buFont typeface="Arial" pitchFamily="34" charset="0"/>
              <a:buNone/>
            </a:pPr>
            <a:endParaRPr lang="sv-SE" sz="2400">
              <a:solidFill>
                <a:schemeClr val="accent3"/>
              </a:solidFill>
            </a:endParaRPr>
          </a:p>
          <a:p>
            <a:pPr>
              <a:buFont typeface="Arial" pitchFamily="34" charset="0"/>
              <a:buNone/>
            </a:pPr>
            <a:endParaRPr lang="sv-SE" sz="2400">
              <a:solidFill>
                <a:schemeClr val="accent3"/>
              </a:solidFill>
            </a:endParaRPr>
          </a:p>
        </p:txBody>
      </p:sp>
      <p:pic>
        <p:nvPicPr>
          <p:cNvPr id="6" name="Picture 5">
            <a:extLst>
              <a:ext uri="{FF2B5EF4-FFF2-40B4-BE49-F238E27FC236}">
                <a16:creationId xmlns:a16="http://schemas.microsoft.com/office/drawing/2014/main" id="{15BF3E22-4963-458F-9140-6CF3EE3E13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1530" y="1812135"/>
            <a:ext cx="2732613" cy="2732613"/>
          </a:xfrm>
          <a:prstGeom prst="rect">
            <a:avLst/>
          </a:prstGeom>
        </p:spPr>
      </p:pic>
      <p:sp>
        <p:nvSpPr>
          <p:cNvPr id="7" name="TextBox 6">
            <a:extLst>
              <a:ext uri="{FF2B5EF4-FFF2-40B4-BE49-F238E27FC236}">
                <a16:creationId xmlns:a16="http://schemas.microsoft.com/office/drawing/2014/main" id="{60B4D1F2-8749-43C3-9C9A-ACA725957357}"/>
              </a:ext>
            </a:extLst>
          </p:cNvPr>
          <p:cNvSpPr txBox="1"/>
          <p:nvPr/>
        </p:nvSpPr>
        <p:spPr>
          <a:xfrm>
            <a:off x="8598775" y="1953394"/>
            <a:ext cx="685800" cy="461665"/>
          </a:xfrm>
          <a:prstGeom prst="rect">
            <a:avLst/>
          </a:prstGeom>
          <a:noFill/>
        </p:spPr>
        <p:txBody>
          <a:bodyPr wrap="square" rtlCol="0">
            <a:spAutoFit/>
          </a:bodyPr>
          <a:lstStyle/>
          <a:p>
            <a:pPr algn="ctr"/>
            <a:r>
              <a:rPr lang="en-US" sz="2400" b="1">
                <a:solidFill>
                  <a:prstClr val="white">
                    <a:alpha val="30000"/>
                  </a:prstClr>
                </a:solidFill>
                <a:latin typeface="Arial"/>
              </a:rPr>
              <a:t>G</a:t>
            </a:r>
          </a:p>
        </p:txBody>
      </p:sp>
      <p:sp>
        <p:nvSpPr>
          <p:cNvPr id="8" name="TextBox 7">
            <a:extLst>
              <a:ext uri="{FF2B5EF4-FFF2-40B4-BE49-F238E27FC236}">
                <a16:creationId xmlns:a16="http://schemas.microsoft.com/office/drawing/2014/main" id="{77C0955B-0AC2-498D-8812-BC15BBC34443}"/>
              </a:ext>
            </a:extLst>
          </p:cNvPr>
          <p:cNvSpPr txBox="1"/>
          <p:nvPr/>
        </p:nvSpPr>
        <p:spPr>
          <a:xfrm>
            <a:off x="8598775" y="4132108"/>
            <a:ext cx="685800" cy="461665"/>
          </a:xfrm>
          <a:prstGeom prst="rect">
            <a:avLst/>
          </a:prstGeom>
          <a:noFill/>
        </p:spPr>
        <p:txBody>
          <a:bodyPr wrap="square" rtlCol="0">
            <a:spAutoFit/>
          </a:bodyPr>
          <a:lstStyle/>
          <a:p>
            <a:pPr algn="ctr"/>
            <a:r>
              <a:rPr lang="en-US" sz="2400" b="1">
                <a:solidFill>
                  <a:prstClr val="white">
                    <a:alpha val="30000"/>
                  </a:prstClr>
                </a:solidFill>
                <a:latin typeface="Arial"/>
              </a:rPr>
              <a:t>O</a:t>
            </a:r>
          </a:p>
        </p:txBody>
      </p:sp>
      <p:sp>
        <p:nvSpPr>
          <p:cNvPr id="9" name="TextBox 8">
            <a:extLst>
              <a:ext uri="{FF2B5EF4-FFF2-40B4-BE49-F238E27FC236}">
                <a16:creationId xmlns:a16="http://schemas.microsoft.com/office/drawing/2014/main" id="{D201BEE8-2B90-46BA-929E-B578052398C0}"/>
              </a:ext>
            </a:extLst>
          </p:cNvPr>
          <p:cNvSpPr txBox="1"/>
          <p:nvPr/>
        </p:nvSpPr>
        <p:spPr>
          <a:xfrm>
            <a:off x="9846297" y="3043467"/>
            <a:ext cx="368135" cy="461665"/>
          </a:xfrm>
          <a:prstGeom prst="rect">
            <a:avLst/>
          </a:prstGeom>
          <a:noFill/>
        </p:spPr>
        <p:txBody>
          <a:bodyPr wrap="square" rtlCol="0">
            <a:spAutoFit/>
          </a:bodyPr>
          <a:lstStyle/>
          <a:p>
            <a:pPr algn="ctr"/>
            <a:r>
              <a:rPr lang="en-US" sz="2400" b="1">
                <a:solidFill>
                  <a:prstClr val="white">
                    <a:alpha val="30000"/>
                  </a:prstClr>
                </a:solidFill>
                <a:latin typeface="Arial"/>
              </a:rPr>
              <a:t>R</a:t>
            </a:r>
          </a:p>
        </p:txBody>
      </p:sp>
      <p:sp>
        <p:nvSpPr>
          <p:cNvPr id="10" name="TextBox 9">
            <a:extLst>
              <a:ext uri="{FF2B5EF4-FFF2-40B4-BE49-F238E27FC236}">
                <a16:creationId xmlns:a16="http://schemas.microsoft.com/office/drawing/2014/main" id="{DC0EA7FE-F19E-406B-83BC-B707FC896505}"/>
              </a:ext>
            </a:extLst>
          </p:cNvPr>
          <p:cNvSpPr txBox="1"/>
          <p:nvPr/>
        </p:nvSpPr>
        <p:spPr>
          <a:xfrm>
            <a:off x="7683397" y="3043467"/>
            <a:ext cx="368135" cy="461665"/>
          </a:xfrm>
          <a:prstGeom prst="rect">
            <a:avLst/>
          </a:prstGeom>
          <a:noFill/>
        </p:spPr>
        <p:txBody>
          <a:bodyPr wrap="square" rtlCol="0">
            <a:spAutoFit/>
          </a:bodyPr>
          <a:lstStyle/>
          <a:p>
            <a:pPr algn="ctr"/>
            <a:r>
              <a:rPr lang="en-US" sz="2400" b="1">
                <a:solidFill>
                  <a:prstClr val="white"/>
                </a:solidFill>
                <a:latin typeface="Arial"/>
              </a:rPr>
              <a:t>W</a:t>
            </a:r>
          </a:p>
        </p:txBody>
      </p:sp>
      <p:sp>
        <p:nvSpPr>
          <p:cNvPr id="11" name="TextBox 10">
            <a:extLst>
              <a:ext uri="{FF2B5EF4-FFF2-40B4-BE49-F238E27FC236}">
                <a16:creationId xmlns:a16="http://schemas.microsoft.com/office/drawing/2014/main" id="{C1607952-B1F7-436C-952E-6444438BB7E7}"/>
              </a:ext>
            </a:extLst>
          </p:cNvPr>
          <p:cNvSpPr txBox="1"/>
          <p:nvPr/>
        </p:nvSpPr>
        <p:spPr>
          <a:xfrm>
            <a:off x="7776816" y="4713769"/>
            <a:ext cx="3282043" cy="1184940"/>
          </a:xfrm>
          <a:prstGeom prst="rect">
            <a:avLst/>
          </a:prstGeom>
          <a:noFill/>
        </p:spPr>
        <p:txBody>
          <a:bodyPr wrap="square" rtlCol="0">
            <a:spAutoFit/>
          </a:bodyPr>
          <a:lstStyle/>
          <a:p>
            <a:pPr algn="ctr">
              <a:spcAft>
                <a:spcPts val="300"/>
              </a:spcAft>
            </a:pPr>
            <a:r>
              <a:rPr lang="en-US" sz="2400" b="1">
                <a:solidFill>
                  <a:schemeClr val="accent5"/>
                </a:solidFill>
                <a:latin typeface="Arial"/>
              </a:rPr>
              <a:t>W: WRAP UP</a:t>
            </a:r>
          </a:p>
          <a:p>
            <a:pPr algn="ctr">
              <a:spcAft>
                <a:spcPts val="300"/>
              </a:spcAft>
            </a:pPr>
            <a:r>
              <a:rPr lang="en-US" sz="1400">
                <a:solidFill>
                  <a:schemeClr val="accent5"/>
                </a:solidFill>
                <a:latin typeface="Arial"/>
              </a:rPr>
              <a:t>Build concrete, realistic, measurable actions and plans to reach the goal</a:t>
            </a:r>
          </a:p>
          <a:p>
            <a:pPr algn="ctr">
              <a:spcAft>
                <a:spcPts val="300"/>
              </a:spcAft>
            </a:pPr>
            <a:r>
              <a:rPr lang="en-US" sz="1400" i="1">
                <a:solidFill>
                  <a:schemeClr val="accent5"/>
                </a:solidFill>
                <a:latin typeface="Arial"/>
              </a:rPr>
              <a:t>What are the next steps?</a:t>
            </a:r>
          </a:p>
        </p:txBody>
      </p:sp>
      <p:sp>
        <p:nvSpPr>
          <p:cNvPr id="12" name="Rectangle 4">
            <a:extLst>
              <a:ext uri="{FF2B5EF4-FFF2-40B4-BE49-F238E27FC236}">
                <a16:creationId xmlns:a16="http://schemas.microsoft.com/office/drawing/2014/main" id="{5B21D8BD-872B-4293-8508-FCC30C31FF48}"/>
              </a:ext>
            </a:extLst>
          </p:cNvPr>
          <p:cNvSpPr txBox="1">
            <a:spLocks noChangeArrowheads="1"/>
          </p:cNvSpPr>
          <p:nvPr/>
        </p:nvSpPr>
        <p:spPr>
          <a:xfrm>
            <a:off x="704455" y="672175"/>
            <a:ext cx="7894320" cy="792162"/>
          </a:xfrm>
          <a:prstGeom prst="rect">
            <a:avLst/>
          </a:prstGeom>
        </p:spPr>
        <p:txBody>
          <a:bodyPr vert="horz" lIns="0" tIns="0" rIns="0" bIns="0" rtlCol="0" anchor="t" anchorCtr="0">
            <a:noAutofit/>
          </a:bodyPr>
          <a:lstStyle>
            <a:lvl1pPr algn="l" defTabSz="914400" rtl="0" eaLnBrk="1" latinLnBrk="0" hangingPunct="1">
              <a:spcBef>
                <a:spcPct val="0"/>
              </a:spcBef>
              <a:buNone/>
              <a:defRPr sz="3000" kern="1200">
                <a:solidFill>
                  <a:srgbClr val="E77C22"/>
                </a:solidFill>
                <a:latin typeface="Arial" pitchFamily="34" charset="0"/>
                <a:ea typeface="+mj-ea"/>
                <a:cs typeface="Arial" pitchFamily="34" charset="0"/>
              </a:defRPr>
            </a:lvl1pPr>
          </a:lstStyle>
          <a:p>
            <a:r>
              <a:rPr lang="en-AU" b="1">
                <a:solidFill>
                  <a:schemeClr val="tx1"/>
                </a:solidFill>
              </a:rPr>
              <a:t>NÄSTA STEG/ AVSLUT</a:t>
            </a:r>
          </a:p>
        </p:txBody>
      </p:sp>
      <p:sp>
        <p:nvSpPr>
          <p:cNvPr id="13" name="AutoShape 4">
            <a:extLst>
              <a:ext uri="{FF2B5EF4-FFF2-40B4-BE49-F238E27FC236}">
                <a16:creationId xmlns:a16="http://schemas.microsoft.com/office/drawing/2014/main" id="{AC53CE9D-3BC1-4863-AF6D-94B6F6957229}"/>
              </a:ext>
            </a:extLst>
          </p:cNvPr>
          <p:cNvSpPr>
            <a:spLocks noChangeArrowheads="1"/>
          </p:cNvSpPr>
          <p:nvPr/>
        </p:nvSpPr>
        <p:spPr bwMode="auto">
          <a:xfrm>
            <a:off x="10487359" y="636357"/>
            <a:ext cx="1143000" cy="917369"/>
          </a:xfrm>
          <a:prstGeom prst="star5">
            <a:avLst/>
          </a:prstGeom>
          <a:solidFill>
            <a:srgbClr val="6698C2"/>
          </a:solidFill>
          <a:ln w="28575" algn="ctr">
            <a:noFill/>
            <a:miter lim="800000"/>
            <a:headEnd/>
            <a:tailEnd/>
          </a:ln>
          <a:effectLst>
            <a:outerShdw dist="240966" dir="1106097" sy="50000" rotWithShape="0">
              <a:srgbClr val="89ACCF">
                <a:alpha val="50000"/>
              </a:srgbClr>
            </a:outerShdw>
          </a:effectLst>
        </p:spPr>
        <p:txBody>
          <a:bodyPr wrap="none" anchor="ctr"/>
          <a:lstStyle/>
          <a:p>
            <a:pPr algn="ctr">
              <a:defRPr/>
            </a:pPr>
            <a:r>
              <a:rPr lang="en-AU" sz="2800" b="1">
                <a:solidFill>
                  <a:schemeClr val="bg1"/>
                </a:solidFill>
              </a:rPr>
              <a:t>W</a:t>
            </a:r>
          </a:p>
        </p:txBody>
      </p:sp>
    </p:spTree>
    <p:extLst>
      <p:ext uri="{BB962C8B-B14F-4D97-AF65-F5344CB8AC3E}">
        <p14:creationId xmlns:p14="http://schemas.microsoft.com/office/powerpoint/2010/main" val="36425138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ADB4-F459-3DCC-E760-F87EA8A0D795}"/>
              </a:ext>
            </a:extLst>
          </p:cNvPr>
          <p:cNvSpPr>
            <a:spLocks noGrp="1"/>
          </p:cNvSpPr>
          <p:nvPr>
            <p:ph type="title"/>
          </p:nvPr>
        </p:nvSpPr>
        <p:spPr>
          <a:xfrm>
            <a:off x="443099" y="-600531"/>
            <a:ext cx="7256414" cy="2135867"/>
          </a:xfrm>
        </p:spPr>
        <p:txBody>
          <a:bodyPr vert="horz" lIns="91440" tIns="45720" rIns="91440" bIns="45720" rtlCol="0" anchor="b">
            <a:normAutofit/>
          </a:bodyPr>
          <a:lstStyle/>
          <a:p>
            <a:r>
              <a:rPr lang="en-US" sz="4000" err="1">
                <a:solidFill>
                  <a:schemeClr val="tx1"/>
                </a:solidFill>
              </a:rPr>
              <a:t>Följdfrågor</a:t>
            </a:r>
            <a:r>
              <a:rPr lang="en-US" sz="4000">
                <a:solidFill>
                  <a:schemeClr val="tx1"/>
                </a:solidFill>
              </a:rPr>
              <a:t> för </a:t>
            </a:r>
            <a:r>
              <a:rPr lang="en-US" sz="4000" err="1">
                <a:solidFill>
                  <a:schemeClr val="tx1"/>
                </a:solidFill>
              </a:rPr>
              <a:t>att</a:t>
            </a:r>
            <a:r>
              <a:rPr lang="en-US" sz="4000">
                <a:solidFill>
                  <a:schemeClr val="tx1"/>
                </a:solidFill>
              </a:rPr>
              <a:t> </a:t>
            </a:r>
            <a:r>
              <a:rPr lang="en-US" sz="4000" err="1">
                <a:solidFill>
                  <a:schemeClr val="tx1"/>
                </a:solidFill>
              </a:rPr>
              <a:t>bredda</a:t>
            </a:r>
            <a:r>
              <a:rPr lang="en-US" sz="4000">
                <a:solidFill>
                  <a:schemeClr val="tx1"/>
                </a:solidFill>
              </a:rPr>
              <a:t> </a:t>
            </a:r>
            <a:r>
              <a:rPr lang="en-US" sz="4000" err="1">
                <a:solidFill>
                  <a:schemeClr val="tx1"/>
                </a:solidFill>
              </a:rPr>
              <a:t>tänket</a:t>
            </a:r>
            <a:r>
              <a:rPr lang="en-US" sz="4000">
                <a:solidFill>
                  <a:schemeClr val="tx1"/>
                </a:solidFill>
              </a:rPr>
              <a:t>…</a:t>
            </a:r>
          </a:p>
        </p:txBody>
      </p:sp>
      <p:sp>
        <p:nvSpPr>
          <p:cNvPr id="5" name="TextBox 4">
            <a:extLst>
              <a:ext uri="{FF2B5EF4-FFF2-40B4-BE49-F238E27FC236}">
                <a16:creationId xmlns:a16="http://schemas.microsoft.com/office/drawing/2014/main" id="{F8A369E2-5B2A-CC18-886B-036D25CA503A}"/>
              </a:ext>
            </a:extLst>
          </p:cNvPr>
          <p:cNvSpPr txBox="1"/>
          <p:nvPr/>
        </p:nvSpPr>
        <p:spPr>
          <a:xfrm>
            <a:off x="1478323" y="1639990"/>
            <a:ext cx="4028783" cy="2146574"/>
          </a:xfrm>
          <a:prstGeom prst="rect">
            <a:avLst/>
          </a:prstGeom>
        </p:spPr>
        <p:txBody>
          <a:bodyPr vert="horz" lIns="91440" tIns="45720" rIns="91440" bIns="45720" rtlCol="0" anchor="t">
            <a:noAutofit/>
          </a:bodyPr>
          <a:lstStyle/>
          <a:p>
            <a:pPr indent="-228600">
              <a:buClr>
                <a:schemeClr val="accent2"/>
              </a:buClr>
              <a:buFont typeface="Wingdings 2" panose="05020102010507070707" pitchFamily="18" charset="2"/>
              <a:buChar char=""/>
            </a:pPr>
            <a:r>
              <a:rPr lang="en-US" sz="2400" err="1"/>
              <a:t>Berätta</a:t>
            </a:r>
            <a:r>
              <a:rPr lang="en-US" sz="2400"/>
              <a:t> </a:t>
            </a:r>
            <a:r>
              <a:rPr lang="en-US" sz="2400" err="1"/>
              <a:t>mer</a:t>
            </a:r>
            <a:r>
              <a:rPr lang="en-US" sz="2400"/>
              <a:t>…</a:t>
            </a:r>
          </a:p>
          <a:p>
            <a:pPr indent="-228600">
              <a:buClr>
                <a:schemeClr val="accent2"/>
              </a:buClr>
              <a:buFont typeface="Wingdings 2" panose="05020102010507070707" pitchFamily="18" charset="2"/>
              <a:buChar char=""/>
            </a:pPr>
            <a:r>
              <a:rPr lang="en-US" sz="2400" err="1"/>
              <a:t>Utveckla</a:t>
            </a:r>
            <a:r>
              <a:rPr lang="en-US" sz="2400"/>
              <a:t>!</a:t>
            </a:r>
          </a:p>
          <a:p>
            <a:pPr indent="-228600">
              <a:buClr>
                <a:schemeClr val="accent2"/>
              </a:buClr>
              <a:buFont typeface="Wingdings 2" panose="05020102010507070707" pitchFamily="18" charset="2"/>
              <a:buChar char=""/>
            </a:pPr>
            <a:r>
              <a:rPr lang="en-US" sz="2400" err="1"/>
              <a:t>Vad</a:t>
            </a:r>
            <a:r>
              <a:rPr lang="en-US" sz="2400"/>
              <a:t> </a:t>
            </a:r>
            <a:r>
              <a:rPr lang="en-US" sz="2400" err="1"/>
              <a:t>kan</a:t>
            </a:r>
            <a:r>
              <a:rPr lang="en-US" sz="2400"/>
              <a:t> du </a:t>
            </a:r>
            <a:r>
              <a:rPr lang="en-US" sz="2400" err="1"/>
              <a:t>mer</a:t>
            </a:r>
            <a:r>
              <a:rPr lang="en-US" sz="2400"/>
              <a:t> </a:t>
            </a:r>
            <a:r>
              <a:rPr lang="en-US" sz="2400" err="1"/>
              <a:t>komma</a:t>
            </a:r>
            <a:r>
              <a:rPr lang="en-US" sz="2400"/>
              <a:t> </a:t>
            </a:r>
            <a:r>
              <a:rPr lang="en-US" sz="2400" err="1"/>
              <a:t>på</a:t>
            </a:r>
            <a:r>
              <a:rPr lang="en-US" sz="2400"/>
              <a:t>? </a:t>
            </a:r>
          </a:p>
          <a:p>
            <a:pPr indent="-228600">
              <a:buClr>
                <a:schemeClr val="accent2"/>
              </a:buClr>
              <a:buFont typeface="Wingdings 2" panose="05020102010507070707" pitchFamily="18" charset="2"/>
              <a:buChar char=""/>
            </a:pPr>
            <a:r>
              <a:rPr lang="en-US" sz="2400" err="1"/>
              <a:t>Fler</a:t>
            </a:r>
            <a:r>
              <a:rPr lang="en-US" sz="2400"/>
              <a:t> saker?</a:t>
            </a:r>
          </a:p>
          <a:p>
            <a:pPr indent="-228600">
              <a:buClr>
                <a:schemeClr val="accent2"/>
              </a:buClr>
              <a:buFont typeface="Wingdings 2" panose="05020102010507070707" pitchFamily="18" charset="2"/>
              <a:buChar char=""/>
            </a:pPr>
            <a:r>
              <a:rPr lang="en-US" sz="2400"/>
              <a:t>Mer du </a:t>
            </a:r>
            <a:r>
              <a:rPr lang="en-US" sz="2400" err="1"/>
              <a:t>kan</a:t>
            </a:r>
            <a:r>
              <a:rPr lang="en-US" sz="2400"/>
              <a:t> </a:t>
            </a:r>
            <a:r>
              <a:rPr lang="en-US" sz="2400" err="1"/>
              <a:t>göra</a:t>
            </a:r>
            <a:r>
              <a:rPr lang="en-US" sz="2400"/>
              <a:t>?</a:t>
            </a:r>
          </a:p>
          <a:p>
            <a:pPr indent="-228600">
              <a:buClr>
                <a:schemeClr val="accent2"/>
              </a:buClr>
              <a:buFont typeface="Wingdings 2" panose="05020102010507070707" pitchFamily="18" charset="2"/>
              <a:buChar char=""/>
            </a:pPr>
            <a:r>
              <a:rPr lang="en-US" sz="2400" err="1"/>
              <a:t>Fler</a:t>
            </a:r>
            <a:r>
              <a:rPr lang="en-US" sz="2400"/>
              <a:t> </a:t>
            </a:r>
            <a:r>
              <a:rPr lang="en-US" sz="2400" err="1"/>
              <a:t>alternativ</a:t>
            </a:r>
            <a:r>
              <a:rPr lang="en-US" sz="2400"/>
              <a:t>? </a:t>
            </a:r>
          </a:p>
        </p:txBody>
      </p:sp>
      <p:pic>
        <p:nvPicPr>
          <p:cNvPr id="33" name="Graphic 10" descr="Thought bubble">
            <a:extLst>
              <a:ext uri="{FF2B5EF4-FFF2-40B4-BE49-F238E27FC236}">
                <a16:creationId xmlns:a16="http://schemas.microsoft.com/office/drawing/2014/main" id="{912F0DAF-B1BB-ADA5-A0A1-4D22C2451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08330" y="1574319"/>
            <a:ext cx="4588560" cy="4588560"/>
          </a:xfrm>
          <a:prstGeom prst="rect">
            <a:avLst/>
          </a:prstGeom>
        </p:spPr>
      </p:pic>
      <p:sp>
        <p:nvSpPr>
          <p:cNvPr id="6" name="Title 1">
            <a:extLst>
              <a:ext uri="{FF2B5EF4-FFF2-40B4-BE49-F238E27FC236}">
                <a16:creationId xmlns:a16="http://schemas.microsoft.com/office/drawing/2014/main" id="{D1F5CD00-C17A-814F-C60B-96E1B69D857F}"/>
              </a:ext>
            </a:extLst>
          </p:cNvPr>
          <p:cNvSpPr txBox="1">
            <a:spLocks/>
          </p:cNvSpPr>
          <p:nvPr/>
        </p:nvSpPr>
        <p:spPr>
          <a:xfrm>
            <a:off x="550704" y="3812642"/>
            <a:ext cx="10945480" cy="1024128"/>
          </a:xfrm>
          <a:prstGeom prst="rect">
            <a:avLst/>
          </a:prstGeom>
        </p:spPr>
        <p:txBody>
          <a:bodyPr vert="horz" lIns="0" tIns="45720" rIns="91440" bIns="0" rtlCol="0" anchor="ctr" anchorCtr="0">
            <a:normAutofit/>
          </a:bodyPr>
          <a:lstStyle>
            <a:lvl1pPr algn="l" defTabSz="342882" rtl="0" eaLnBrk="1" latinLnBrk="0" hangingPunct="1">
              <a:lnSpc>
                <a:spcPct val="90000"/>
              </a:lnSpc>
              <a:spcBef>
                <a:spcPct val="0"/>
              </a:spcBef>
              <a:buNone/>
              <a:defRPr sz="2800" b="1" kern="1200">
                <a:solidFill>
                  <a:schemeClr val="tx1"/>
                </a:solidFill>
                <a:latin typeface="+mj-lt"/>
                <a:ea typeface="+mj-ea"/>
                <a:cs typeface="+mj-cs"/>
              </a:defRPr>
            </a:lvl1pPr>
          </a:lstStyle>
          <a:p>
            <a:pPr>
              <a:spcAft>
                <a:spcPts val="600"/>
              </a:spcAft>
            </a:pPr>
            <a:r>
              <a:rPr lang="sv-SE"/>
              <a:t>Eller stanna kvar för att komma ner på djupet… </a:t>
            </a:r>
          </a:p>
        </p:txBody>
      </p:sp>
      <p:sp>
        <p:nvSpPr>
          <p:cNvPr id="7" name="TextBox 6">
            <a:extLst>
              <a:ext uri="{FF2B5EF4-FFF2-40B4-BE49-F238E27FC236}">
                <a16:creationId xmlns:a16="http://schemas.microsoft.com/office/drawing/2014/main" id="{FE2134DF-9751-AF77-5AAD-A43B7B90C096}"/>
              </a:ext>
            </a:extLst>
          </p:cNvPr>
          <p:cNvSpPr txBox="1"/>
          <p:nvPr/>
        </p:nvSpPr>
        <p:spPr>
          <a:xfrm>
            <a:off x="1478323" y="4573981"/>
            <a:ext cx="6817360" cy="206210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sv-SE" sz="2400"/>
              <a:t>När du säger X, berätta hur menar du då?</a:t>
            </a:r>
          </a:p>
          <a:p>
            <a:pPr marL="285750" indent="-285750">
              <a:spcAft>
                <a:spcPts val="600"/>
              </a:spcAft>
              <a:buFont typeface="Arial" panose="020B0604020202020204" pitchFamily="34" charset="0"/>
              <a:buChar char="•"/>
            </a:pPr>
            <a:r>
              <a:rPr lang="sv-SE" sz="2400"/>
              <a:t>Om du skulle bli mer specifik..?</a:t>
            </a:r>
          </a:p>
          <a:p>
            <a:pPr marL="285750" indent="-285750">
              <a:spcAft>
                <a:spcPts val="600"/>
              </a:spcAft>
              <a:buFont typeface="Arial" panose="020B0604020202020204" pitchFamily="34" charset="0"/>
              <a:buChar char="•"/>
            </a:pPr>
            <a:r>
              <a:rPr lang="sv-SE" sz="2400"/>
              <a:t>Du </a:t>
            </a:r>
            <a:r>
              <a:rPr lang="sv-SE" sz="2400" err="1"/>
              <a:t>nämde</a:t>
            </a:r>
            <a:r>
              <a:rPr lang="sv-SE" sz="2400"/>
              <a:t> X, berätta lite mer om det!</a:t>
            </a:r>
          </a:p>
          <a:p>
            <a:pPr>
              <a:spcAft>
                <a:spcPts val="600"/>
              </a:spcAft>
            </a:pPr>
            <a:endParaRPr lang="sv-SE"/>
          </a:p>
          <a:p>
            <a:pPr>
              <a:spcAft>
                <a:spcPts val="600"/>
              </a:spcAft>
            </a:pPr>
            <a:endParaRPr lang="sv-SE"/>
          </a:p>
        </p:txBody>
      </p:sp>
    </p:spTree>
    <p:extLst>
      <p:ext uri="{BB962C8B-B14F-4D97-AF65-F5344CB8AC3E}">
        <p14:creationId xmlns:p14="http://schemas.microsoft.com/office/powerpoint/2010/main" val="39434627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7A86-EE0F-60CB-2A45-65567A2C6308}"/>
              </a:ext>
            </a:extLst>
          </p:cNvPr>
          <p:cNvSpPr>
            <a:spLocks noGrp="1"/>
          </p:cNvSpPr>
          <p:nvPr>
            <p:ph type="title"/>
          </p:nvPr>
        </p:nvSpPr>
        <p:spPr>
          <a:xfrm>
            <a:off x="623260" y="400731"/>
            <a:ext cx="10945480" cy="1024128"/>
          </a:xfrm>
        </p:spPr>
        <p:txBody>
          <a:bodyPr>
            <a:normAutofit fontScale="90000"/>
          </a:bodyPr>
          <a:lstStyle/>
          <a:p>
            <a:r>
              <a:rPr lang="sv-SE"/>
              <a:t>ÖVNING i triader: </a:t>
            </a:r>
            <a:br>
              <a:rPr lang="sv-SE"/>
            </a:br>
            <a:r>
              <a:rPr lang="sv-SE" sz="4000"/>
              <a:t>Coacha med GROW-modellen. </a:t>
            </a:r>
            <a:br>
              <a:rPr lang="sv-SE" sz="4000"/>
            </a:br>
            <a:r>
              <a:rPr lang="sv-SE" sz="4000"/>
              <a:t>Valfritt ämne kopplat till arbetet</a:t>
            </a:r>
            <a:endParaRPr lang="sv-SE"/>
          </a:p>
        </p:txBody>
      </p:sp>
      <p:sp>
        <p:nvSpPr>
          <p:cNvPr id="7" name="Content Placeholder 2">
            <a:extLst>
              <a:ext uri="{FF2B5EF4-FFF2-40B4-BE49-F238E27FC236}">
                <a16:creationId xmlns:a16="http://schemas.microsoft.com/office/drawing/2014/main" id="{F8D974ED-A3DF-2A9E-98DB-F8E2119910C9}"/>
              </a:ext>
            </a:extLst>
          </p:cNvPr>
          <p:cNvSpPr txBox="1">
            <a:spLocks/>
          </p:cNvSpPr>
          <p:nvPr/>
        </p:nvSpPr>
        <p:spPr>
          <a:xfrm>
            <a:off x="730152" y="3087261"/>
            <a:ext cx="3758025" cy="1360756"/>
          </a:xfrm>
          <a:prstGeom prst="rect">
            <a:avLst/>
          </a:prstGeom>
        </p:spPr>
        <p:txBody>
          <a:bodyPr vert="horz" lIns="0" tIns="0" rIns="0" bIns="0" rtlCol="0">
            <a:noAutofit/>
          </a:bodyPr>
          <a:lstStyle>
            <a:lvl1pPr marL="233363" indent="-233363" algn="l" defTabSz="914400" rtl="0" eaLnBrk="1" latinLnBrk="0" hangingPunct="1">
              <a:spcBef>
                <a:spcPct val="20000"/>
              </a:spcBef>
              <a:buClr>
                <a:schemeClr val="accent6"/>
              </a:buClr>
              <a:buFont typeface="Arial" pitchFamily="34" charset="0"/>
              <a:buChar char="•"/>
              <a:tabLst/>
              <a:defRPr sz="2200" kern="1200">
                <a:solidFill>
                  <a:srgbClr val="64696F"/>
                </a:solidFill>
                <a:latin typeface="Arial" pitchFamily="34" charset="0"/>
                <a:ea typeface="+mn-ea"/>
                <a:cs typeface="Arial" pitchFamily="34" charset="0"/>
              </a:defRPr>
            </a:lvl1pPr>
            <a:lvl2pPr marL="514350" indent="-228600" algn="l" defTabSz="914400" rtl="0" eaLnBrk="1" latinLnBrk="0" hangingPunct="1">
              <a:spcBef>
                <a:spcPct val="20000"/>
              </a:spcBef>
              <a:buClr>
                <a:schemeClr val="accent6"/>
              </a:buClr>
              <a:buFont typeface="Arial" pitchFamily="34" charset="0"/>
              <a:buChar char="–"/>
              <a:tabLst/>
              <a:defRPr sz="2000" kern="1200">
                <a:solidFill>
                  <a:srgbClr val="64696F"/>
                </a:solidFill>
                <a:latin typeface="Arial" pitchFamily="34" charset="0"/>
                <a:ea typeface="+mn-ea"/>
                <a:cs typeface="Arial" pitchFamily="34" charset="0"/>
              </a:defRPr>
            </a:lvl2pPr>
            <a:lvl3pPr marL="742950" indent="-228600" algn="l" defTabSz="914400" rtl="0" eaLnBrk="1" latinLnBrk="0" hangingPunct="1">
              <a:spcBef>
                <a:spcPct val="20000"/>
              </a:spcBef>
              <a:buClr>
                <a:schemeClr val="accent6"/>
              </a:buClr>
              <a:buFont typeface="Arial" pitchFamily="34" charset="0"/>
              <a:buChar char="•"/>
              <a:tabLst/>
              <a:defRPr sz="1800" kern="1200">
                <a:solidFill>
                  <a:srgbClr val="64696F"/>
                </a:solidFill>
                <a:latin typeface="Arial" pitchFamily="34" charset="0"/>
                <a:ea typeface="+mn-ea"/>
                <a:cs typeface="Arial" pitchFamily="34" charset="0"/>
              </a:defRPr>
            </a:lvl3pPr>
            <a:lvl4pPr marL="1028700" indent="-227013" algn="l" defTabSz="914400" rtl="0" eaLnBrk="1" latinLnBrk="0" hangingPunct="1">
              <a:spcBef>
                <a:spcPct val="20000"/>
              </a:spcBef>
              <a:buClr>
                <a:schemeClr val="accent6"/>
              </a:buClr>
              <a:buFont typeface="Arial" pitchFamily="34" charset="0"/>
              <a:buChar char="–"/>
              <a:tabLst/>
              <a:defRPr sz="1600" kern="1200">
                <a:solidFill>
                  <a:srgbClr val="64696F"/>
                </a:solidFill>
                <a:latin typeface="Arial" pitchFamily="34" charset="0"/>
                <a:ea typeface="+mn-ea"/>
                <a:cs typeface="Arial" pitchFamily="34" charset="0"/>
              </a:defRPr>
            </a:lvl4pPr>
            <a:lvl5pPr marL="1257300" indent="-228600" algn="l" defTabSz="914400" rtl="0" eaLnBrk="1" latinLnBrk="0" hangingPunct="1">
              <a:spcBef>
                <a:spcPct val="20000"/>
              </a:spcBef>
              <a:buClr>
                <a:schemeClr val="accent6"/>
              </a:buClr>
              <a:buFont typeface="Arial" pitchFamily="34" charset="0"/>
              <a:buChar char="»"/>
              <a:tabLst/>
              <a:defRPr sz="1400" kern="1200">
                <a:solidFill>
                  <a:srgbClr val="64696F"/>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sv-SE">
                <a:solidFill>
                  <a:schemeClr val="tx1"/>
                </a:solidFill>
              </a:rPr>
              <a:t>MÅL:</a:t>
            </a:r>
          </a:p>
          <a:p>
            <a:pPr>
              <a:buFontTx/>
              <a:buChar char="-"/>
            </a:pPr>
            <a:r>
              <a:rPr lang="sv-SE" sz="1200">
                <a:solidFill>
                  <a:schemeClr val="tx1"/>
                </a:solidFill>
              </a:rPr>
              <a:t>Vad vill du uppnå?</a:t>
            </a:r>
          </a:p>
          <a:p>
            <a:pPr>
              <a:buFontTx/>
              <a:buChar char="-"/>
            </a:pPr>
            <a:r>
              <a:rPr lang="sv-SE" sz="1200">
                <a:solidFill>
                  <a:schemeClr val="tx1"/>
                </a:solidFill>
              </a:rPr>
              <a:t>Vad vill du ha med dig efter vårt samtal?</a:t>
            </a:r>
          </a:p>
          <a:p>
            <a:pPr>
              <a:buFontTx/>
              <a:buChar char="-"/>
            </a:pPr>
            <a:r>
              <a:rPr lang="sv-SE" sz="1200">
                <a:solidFill>
                  <a:schemeClr val="tx1"/>
                </a:solidFill>
              </a:rPr>
              <a:t>Vad längtar du efter? </a:t>
            </a:r>
          </a:p>
          <a:p>
            <a:pPr>
              <a:buFontTx/>
              <a:buChar char="-"/>
            </a:pPr>
            <a:r>
              <a:rPr lang="sv-SE" sz="1200">
                <a:solidFill>
                  <a:schemeClr val="tx1"/>
                </a:solidFill>
              </a:rPr>
              <a:t>Vad är viktigast för dig?</a:t>
            </a:r>
          </a:p>
          <a:p>
            <a:pPr>
              <a:buFontTx/>
              <a:buChar char="-"/>
            </a:pPr>
            <a:endParaRPr lang="sv-SE"/>
          </a:p>
        </p:txBody>
      </p:sp>
      <p:sp>
        <p:nvSpPr>
          <p:cNvPr id="8" name="Content Placeholder 2">
            <a:extLst>
              <a:ext uri="{FF2B5EF4-FFF2-40B4-BE49-F238E27FC236}">
                <a16:creationId xmlns:a16="http://schemas.microsoft.com/office/drawing/2014/main" id="{35F79FD6-D20B-BB85-F0FC-6F3B76D1380B}"/>
              </a:ext>
            </a:extLst>
          </p:cNvPr>
          <p:cNvSpPr txBox="1">
            <a:spLocks/>
          </p:cNvSpPr>
          <p:nvPr/>
        </p:nvSpPr>
        <p:spPr>
          <a:xfrm>
            <a:off x="5344752" y="1835207"/>
            <a:ext cx="4718145" cy="2480310"/>
          </a:xfrm>
          <a:prstGeom prst="rect">
            <a:avLst/>
          </a:prstGeom>
        </p:spPr>
        <p:txBody>
          <a:bodyPr vert="horz" lIns="0" tIns="0" rIns="0" bIns="0" rtlCol="0">
            <a:noAutofit/>
          </a:bodyPr>
          <a:lstStyle>
            <a:lvl1pPr marL="233363" indent="-233363" algn="l" defTabSz="914400" rtl="0" eaLnBrk="1" latinLnBrk="0" hangingPunct="1">
              <a:spcBef>
                <a:spcPct val="20000"/>
              </a:spcBef>
              <a:buClr>
                <a:schemeClr val="accent6"/>
              </a:buClr>
              <a:buFont typeface="Arial" pitchFamily="34" charset="0"/>
              <a:buChar char="•"/>
              <a:tabLst/>
              <a:defRPr sz="2200" kern="1200">
                <a:solidFill>
                  <a:srgbClr val="64696F"/>
                </a:solidFill>
                <a:latin typeface="Arial" pitchFamily="34" charset="0"/>
                <a:ea typeface="+mn-ea"/>
                <a:cs typeface="Arial" pitchFamily="34" charset="0"/>
              </a:defRPr>
            </a:lvl1pPr>
            <a:lvl2pPr marL="514350" indent="-228600" algn="l" defTabSz="914400" rtl="0" eaLnBrk="1" latinLnBrk="0" hangingPunct="1">
              <a:spcBef>
                <a:spcPct val="20000"/>
              </a:spcBef>
              <a:buClr>
                <a:schemeClr val="accent6"/>
              </a:buClr>
              <a:buFont typeface="Arial" pitchFamily="34" charset="0"/>
              <a:buChar char="–"/>
              <a:tabLst/>
              <a:defRPr sz="2000" kern="1200">
                <a:solidFill>
                  <a:srgbClr val="64696F"/>
                </a:solidFill>
                <a:latin typeface="Arial" pitchFamily="34" charset="0"/>
                <a:ea typeface="+mn-ea"/>
                <a:cs typeface="Arial" pitchFamily="34" charset="0"/>
              </a:defRPr>
            </a:lvl2pPr>
            <a:lvl3pPr marL="742950" indent="-228600" algn="l" defTabSz="914400" rtl="0" eaLnBrk="1" latinLnBrk="0" hangingPunct="1">
              <a:spcBef>
                <a:spcPct val="20000"/>
              </a:spcBef>
              <a:buClr>
                <a:schemeClr val="accent6"/>
              </a:buClr>
              <a:buFont typeface="Arial" pitchFamily="34" charset="0"/>
              <a:buChar char="•"/>
              <a:tabLst/>
              <a:defRPr sz="1800" kern="1200">
                <a:solidFill>
                  <a:srgbClr val="64696F"/>
                </a:solidFill>
                <a:latin typeface="Arial" pitchFamily="34" charset="0"/>
                <a:ea typeface="+mn-ea"/>
                <a:cs typeface="Arial" pitchFamily="34" charset="0"/>
              </a:defRPr>
            </a:lvl3pPr>
            <a:lvl4pPr marL="1028700" indent="-227013" algn="l" defTabSz="914400" rtl="0" eaLnBrk="1" latinLnBrk="0" hangingPunct="1">
              <a:spcBef>
                <a:spcPct val="20000"/>
              </a:spcBef>
              <a:buClr>
                <a:schemeClr val="accent6"/>
              </a:buClr>
              <a:buFont typeface="Arial" pitchFamily="34" charset="0"/>
              <a:buChar char="–"/>
              <a:tabLst/>
              <a:defRPr sz="1600" kern="1200">
                <a:solidFill>
                  <a:srgbClr val="64696F"/>
                </a:solidFill>
                <a:latin typeface="Arial" pitchFamily="34" charset="0"/>
                <a:ea typeface="+mn-ea"/>
                <a:cs typeface="Arial" pitchFamily="34" charset="0"/>
              </a:defRPr>
            </a:lvl4pPr>
            <a:lvl5pPr marL="1257300" indent="-228600" algn="l" defTabSz="914400" rtl="0" eaLnBrk="1" latinLnBrk="0" hangingPunct="1">
              <a:spcBef>
                <a:spcPct val="20000"/>
              </a:spcBef>
              <a:buClr>
                <a:schemeClr val="accent6"/>
              </a:buClr>
              <a:buFont typeface="Arial" pitchFamily="34" charset="0"/>
              <a:buChar char="»"/>
              <a:tabLst/>
              <a:defRPr sz="1400" kern="1200">
                <a:solidFill>
                  <a:srgbClr val="64696F"/>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sv-SE">
                <a:solidFill>
                  <a:schemeClr val="tx1"/>
                </a:solidFill>
              </a:rPr>
              <a:t>MÖJLIGHETER /ALTERNATIV:</a:t>
            </a:r>
          </a:p>
          <a:p>
            <a:pPr>
              <a:buFontTx/>
              <a:buChar char="-"/>
            </a:pPr>
            <a:r>
              <a:rPr lang="sv-SE" sz="1200">
                <a:solidFill>
                  <a:schemeClr val="tx1"/>
                </a:solidFill>
              </a:rPr>
              <a:t>Vilka möjligheter/alternativ ser du?</a:t>
            </a:r>
          </a:p>
          <a:p>
            <a:pPr>
              <a:buFontTx/>
              <a:buChar char="-"/>
            </a:pPr>
            <a:r>
              <a:rPr lang="sv-SE" sz="1200">
                <a:solidFill>
                  <a:schemeClr val="tx1"/>
                </a:solidFill>
              </a:rPr>
              <a:t>Vilka olika sätt att lösa … ser du?</a:t>
            </a:r>
          </a:p>
          <a:p>
            <a:pPr>
              <a:buFontTx/>
              <a:buChar char="-"/>
            </a:pPr>
            <a:r>
              <a:rPr lang="sv-SE" sz="1200">
                <a:solidFill>
                  <a:schemeClr val="tx1"/>
                </a:solidFill>
              </a:rPr>
              <a:t>Vad skulle du göra om du kunde börja om från början?</a:t>
            </a:r>
          </a:p>
          <a:p>
            <a:pPr>
              <a:buFontTx/>
              <a:buChar char="-"/>
            </a:pPr>
            <a:r>
              <a:rPr lang="sv-SE" sz="1200">
                <a:solidFill>
                  <a:schemeClr val="tx1"/>
                </a:solidFill>
              </a:rPr>
              <a:t>Vad ser du för +/- med förslagen?</a:t>
            </a:r>
          </a:p>
          <a:p>
            <a:pPr>
              <a:buFontTx/>
              <a:buChar char="-"/>
            </a:pPr>
            <a:r>
              <a:rPr lang="sv-SE" sz="1200">
                <a:solidFill>
                  <a:schemeClr val="tx1"/>
                </a:solidFill>
              </a:rPr>
              <a:t>Vad vill du börja /sluta/fortsätta med?</a:t>
            </a:r>
          </a:p>
          <a:p>
            <a:pPr>
              <a:buFontTx/>
              <a:buChar char="-"/>
            </a:pPr>
            <a:r>
              <a:rPr lang="sv-SE" sz="1200">
                <a:solidFill>
                  <a:schemeClr val="tx1"/>
                </a:solidFill>
              </a:rPr>
              <a:t>Vad skulle kännas bäst för dig?</a:t>
            </a:r>
          </a:p>
          <a:p>
            <a:pPr>
              <a:buFontTx/>
              <a:buChar char="-"/>
            </a:pPr>
            <a:r>
              <a:rPr lang="sv-SE" sz="1200">
                <a:solidFill>
                  <a:schemeClr val="tx1"/>
                </a:solidFill>
              </a:rPr>
              <a:t>Vad skulle kunna vara det </a:t>
            </a:r>
            <a:r>
              <a:rPr lang="sv-SE" sz="1200" err="1">
                <a:solidFill>
                  <a:schemeClr val="tx1"/>
                </a:solidFill>
              </a:rPr>
              <a:t>första..andra</a:t>
            </a:r>
            <a:r>
              <a:rPr lang="sv-SE" sz="1200">
                <a:solidFill>
                  <a:schemeClr val="tx1"/>
                </a:solidFill>
              </a:rPr>
              <a:t>…tredje steget?</a:t>
            </a:r>
          </a:p>
        </p:txBody>
      </p:sp>
      <p:sp>
        <p:nvSpPr>
          <p:cNvPr id="11" name="Content Placeholder 2">
            <a:extLst>
              <a:ext uri="{FF2B5EF4-FFF2-40B4-BE49-F238E27FC236}">
                <a16:creationId xmlns:a16="http://schemas.microsoft.com/office/drawing/2014/main" id="{99031A06-E384-310B-109E-0011EF588A30}"/>
              </a:ext>
            </a:extLst>
          </p:cNvPr>
          <p:cNvSpPr txBox="1">
            <a:spLocks/>
          </p:cNvSpPr>
          <p:nvPr/>
        </p:nvSpPr>
        <p:spPr>
          <a:xfrm>
            <a:off x="730152" y="4533899"/>
            <a:ext cx="3758025" cy="1476527"/>
          </a:xfrm>
          <a:prstGeom prst="rect">
            <a:avLst/>
          </a:prstGeom>
        </p:spPr>
        <p:txBody>
          <a:bodyPr vert="horz" lIns="0" tIns="0" rIns="0" bIns="0" rtlCol="0">
            <a:noAutofit/>
          </a:bodyPr>
          <a:lstStyle>
            <a:lvl1pPr marL="233363" indent="-233363" algn="l" defTabSz="914400" rtl="0" eaLnBrk="1" latinLnBrk="0" hangingPunct="1">
              <a:spcBef>
                <a:spcPct val="20000"/>
              </a:spcBef>
              <a:buClr>
                <a:schemeClr val="accent6"/>
              </a:buClr>
              <a:buFont typeface="Arial" pitchFamily="34" charset="0"/>
              <a:buChar char="•"/>
              <a:tabLst/>
              <a:defRPr sz="2200" kern="1200">
                <a:solidFill>
                  <a:srgbClr val="64696F"/>
                </a:solidFill>
                <a:latin typeface="Arial" pitchFamily="34" charset="0"/>
                <a:ea typeface="+mn-ea"/>
                <a:cs typeface="Arial" pitchFamily="34" charset="0"/>
              </a:defRPr>
            </a:lvl1pPr>
            <a:lvl2pPr marL="514350" indent="-228600" algn="l" defTabSz="914400" rtl="0" eaLnBrk="1" latinLnBrk="0" hangingPunct="1">
              <a:spcBef>
                <a:spcPct val="20000"/>
              </a:spcBef>
              <a:buClr>
                <a:schemeClr val="accent6"/>
              </a:buClr>
              <a:buFont typeface="Arial" pitchFamily="34" charset="0"/>
              <a:buChar char="–"/>
              <a:tabLst/>
              <a:defRPr sz="2000" kern="1200">
                <a:solidFill>
                  <a:srgbClr val="64696F"/>
                </a:solidFill>
                <a:latin typeface="Arial" pitchFamily="34" charset="0"/>
                <a:ea typeface="+mn-ea"/>
                <a:cs typeface="Arial" pitchFamily="34" charset="0"/>
              </a:defRPr>
            </a:lvl2pPr>
            <a:lvl3pPr marL="742950" indent="-228600" algn="l" defTabSz="914400" rtl="0" eaLnBrk="1" latinLnBrk="0" hangingPunct="1">
              <a:spcBef>
                <a:spcPct val="20000"/>
              </a:spcBef>
              <a:buClr>
                <a:schemeClr val="accent6"/>
              </a:buClr>
              <a:buFont typeface="Arial" pitchFamily="34" charset="0"/>
              <a:buChar char="•"/>
              <a:tabLst/>
              <a:defRPr sz="1800" kern="1200">
                <a:solidFill>
                  <a:srgbClr val="64696F"/>
                </a:solidFill>
                <a:latin typeface="Arial" pitchFamily="34" charset="0"/>
                <a:ea typeface="+mn-ea"/>
                <a:cs typeface="Arial" pitchFamily="34" charset="0"/>
              </a:defRPr>
            </a:lvl3pPr>
            <a:lvl4pPr marL="1028700" indent="-227013" algn="l" defTabSz="914400" rtl="0" eaLnBrk="1" latinLnBrk="0" hangingPunct="1">
              <a:spcBef>
                <a:spcPct val="20000"/>
              </a:spcBef>
              <a:buClr>
                <a:schemeClr val="accent6"/>
              </a:buClr>
              <a:buFont typeface="Arial" pitchFamily="34" charset="0"/>
              <a:buChar char="–"/>
              <a:tabLst/>
              <a:defRPr sz="1600" kern="1200">
                <a:solidFill>
                  <a:srgbClr val="64696F"/>
                </a:solidFill>
                <a:latin typeface="Arial" pitchFamily="34" charset="0"/>
                <a:ea typeface="+mn-ea"/>
                <a:cs typeface="Arial" pitchFamily="34" charset="0"/>
              </a:defRPr>
            </a:lvl4pPr>
            <a:lvl5pPr marL="1257300" indent="-228600" algn="l" defTabSz="914400" rtl="0" eaLnBrk="1" latinLnBrk="0" hangingPunct="1">
              <a:spcBef>
                <a:spcPct val="20000"/>
              </a:spcBef>
              <a:buClr>
                <a:schemeClr val="accent6"/>
              </a:buClr>
              <a:buFont typeface="Arial" pitchFamily="34" charset="0"/>
              <a:buChar char="»"/>
              <a:tabLst/>
              <a:defRPr sz="1400" kern="1200">
                <a:solidFill>
                  <a:srgbClr val="64696F"/>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sv-SE">
                <a:solidFill>
                  <a:schemeClr val="tx1"/>
                </a:solidFill>
              </a:rPr>
              <a:t>NULÄGE:</a:t>
            </a:r>
          </a:p>
          <a:p>
            <a:pPr>
              <a:buFontTx/>
              <a:buChar char="-"/>
            </a:pPr>
            <a:r>
              <a:rPr lang="sv-SE" sz="1200">
                <a:solidFill>
                  <a:schemeClr val="tx1"/>
                </a:solidFill>
              </a:rPr>
              <a:t>Hur ser situationen ut idag?</a:t>
            </a:r>
          </a:p>
          <a:p>
            <a:pPr>
              <a:buFontTx/>
              <a:buChar char="-"/>
            </a:pPr>
            <a:r>
              <a:rPr lang="sv-SE" sz="1200">
                <a:solidFill>
                  <a:schemeClr val="tx1"/>
                </a:solidFill>
              </a:rPr>
              <a:t>- Vad i detta stör dig/bekymrar dig?</a:t>
            </a:r>
          </a:p>
          <a:p>
            <a:pPr>
              <a:buFontTx/>
              <a:buChar char="-"/>
            </a:pPr>
            <a:r>
              <a:rPr lang="sv-SE" sz="1200">
                <a:solidFill>
                  <a:schemeClr val="tx1"/>
                </a:solidFill>
              </a:rPr>
              <a:t>Vad har du gjort hittills?</a:t>
            </a:r>
          </a:p>
          <a:p>
            <a:pPr>
              <a:buFontTx/>
              <a:buChar char="-"/>
            </a:pPr>
            <a:r>
              <a:rPr lang="sv-SE" sz="1200">
                <a:solidFill>
                  <a:schemeClr val="tx1"/>
                </a:solidFill>
              </a:rPr>
              <a:t>Vad är du rädd för?</a:t>
            </a:r>
          </a:p>
          <a:p>
            <a:pPr>
              <a:buFontTx/>
              <a:buChar char="-"/>
            </a:pPr>
            <a:r>
              <a:rPr lang="sv-SE" sz="1200">
                <a:solidFill>
                  <a:schemeClr val="tx1"/>
                </a:solidFill>
              </a:rPr>
              <a:t>Hur vet du att det är ett problem?</a:t>
            </a:r>
          </a:p>
        </p:txBody>
      </p:sp>
      <p:sp>
        <p:nvSpPr>
          <p:cNvPr id="12" name="Content Placeholder 2">
            <a:extLst>
              <a:ext uri="{FF2B5EF4-FFF2-40B4-BE49-F238E27FC236}">
                <a16:creationId xmlns:a16="http://schemas.microsoft.com/office/drawing/2014/main" id="{BCF8E08F-5D42-7E45-B388-E1084D60E2AB}"/>
              </a:ext>
            </a:extLst>
          </p:cNvPr>
          <p:cNvSpPr txBox="1">
            <a:spLocks/>
          </p:cNvSpPr>
          <p:nvPr/>
        </p:nvSpPr>
        <p:spPr>
          <a:xfrm>
            <a:off x="5344752" y="4135883"/>
            <a:ext cx="3758025" cy="2480310"/>
          </a:xfrm>
          <a:prstGeom prst="rect">
            <a:avLst/>
          </a:prstGeom>
        </p:spPr>
        <p:txBody>
          <a:bodyPr vert="horz" lIns="0" tIns="0" rIns="0" bIns="0" rtlCol="0">
            <a:noAutofit/>
          </a:bodyPr>
          <a:lstStyle>
            <a:lvl1pPr marL="233363" indent="-233363" algn="l" defTabSz="914400" rtl="0" eaLnBrk="1" latinLnBrk="0" hangingPunct="1">
              <a:spcBef>
                <a:spcPct val="20000"/>
              </a:spcBef>
              <a:buClr>
                <a:schemeClr val="accent6"/>
              </a:buClr>
              <a:buFont typeface="Arial" pitchFamily="34" charset="0"/>
              <a:buChar char="•"/>
              <a:tabLst/>
              <a:defRPr sz="2200" kern="1200">
                <a:solidFill>
                  <a:srgbClr val="64696F"/>
                </a:solidFill>
                <a:latin typeface="Arial" pitchFamily="34" charset="0"/>
                <a:ea typeface="+mn-ea"/>
                <a:cs typeface="Arial" pitchFamily="34" charset="0"/>
              </a:defRPr>
            </a:lvl1pPr>
            <a:lvl2pPr marL="514350" indent="-228600" algn="l" defTabSz="914400" rtl="0" eaLnBrk="1" latinLnBrk="0" hangingPunct="1">
              <a:spcBef>
                <a:spcPct val="20000"/>
              </a:spcBef>
              <a:buClr>
                <a:schemeClr val="accent6"/>
              </a:buClr>
              <a:buFont typeface="Arial" pitchFamily="34" charset="0"/>
              <a:buChar char="–"/>
              <a:tabLst/>
              <a:defRPr sz="2000" kern="1200">
                <a:solidFill>
                  <a:srgbClr val="64696F"/>
                </a:solidFill>
                <a:latin typeface="Arial" pitchFamily="34" charset="0"/>
                <a:ea typeface="+mn-ea"/>
                <a:cs typeface="Arial" pitchFamily="34" charset="0"/>
              </a:defRPr>
            </a:lvl2pPr>
            <a:lvl3pPr marL="742950" indent="-228600" algn="l" defTabSz="914400" rtl="0" eaLnBrk="1" latinLnBrk="0" hangingPunct="1">
              <a:spcBef>
                <a:spcPct val="20000"/>
              </a:spcBef>
              <a:buClr>
                <a:schemeClr val="accent6"/>
              </a:buClr>
              <a:buFont typeface="Arial" pitchFamily="34" charset="0"/>
              <a:buChar char="•"/>
              <a:tabLst/>
              <a:defRPr sz="1800" kern="1200">
                <a:solidFill>
                  <a:srgbClr val="64696F"/>
                </a:solidFill>
                <a:latin typeface="Arial" pitchFamily="34" charset="0"/>
                <a:ea typeface="+mn-ea"/>
                <a:cs typeface="Arial" pitchFamily="34" charset="0"/>
              </a:defRPr>
            </a:lvl3pPr>
            <a:lvl4pPr marL="1028700" indent="-227013" algn="l" defTabSz="914400" rtl="0" eaLnBrk="1" latinLnBrk="0" hangingPunct="1">
              <a:spcBef>
                <a:spcPct val="20000"/>
              </a:spcBef>
              <a:buClr>
                <a:schemeClr val="accent6"/>
              </a:buClr>
              <a:buFont typeface="Arial" pitchFamily="34" charset="0"/>
              <a:buChar char="–"/>
              <a:tabLst/>
              <a:defRPr sz="1600" kern="1200">
                <a:solidFill>
                  <a:srgbClr val="64696F"/>
                </a:solidFill>
                <a:latin typeface="Arial" pitchFamily="34" charset="0"/>
                <a:ea typeface="+mn-ea"/>
                <a:cs typeface="Arial" pitchFamily="34" charset="0"/>
              </a:defRPr>
            </a:lvl4pPr>
            <a:lvl5pPr marL="1257300" indent="-228600" algn="l" defTabSz="914400" rtl="0" eaLnBrk="1" latinLnBrk="0" hangingPunct="1">
              <a:spcBef>
                <a:spcPct val="20000"/>
              </a:spcBef>
              <a:buClr>
                <a:schemeClr val="accent6"/>
              </a:buClr>
              <a:buFont typeface="Arial" pitchFamily="34" charset="0"/>
              <a:buChar char="»"/>
              <a:tabLst/>
              <a:defRPr sz="1400" kern="1200">
                <a:solidFill>
                  <a:srgbClr val="64696F"/>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sv-SE">
                <a:solidFill>
                  <a:schemeClr val="tx1"/>
                </a:solidFill>
              </a:rPr>
              <a:t>NÄSTA STEG / WRAP UP:</a:t>
            </a:r>
          </a:p>
          <a:p>
            <a:pPr>
              <a:buFontTx/>
              <a:buChar char="-"/>
            </a:pPr>
            <a:r>
              <a:rPr lang="sv-SE" sz="1200">
                <a:solidFill>
                  <a:schemeClr val="tx1"/>
                </a:solidFill>
              </a:rPr>
              <a:t>Vilket alternativ väljer du?</a:t>
            </a:r>
          </a:p>
          <a:p>
            <a:pPr>
              <a:buFontTx/>
              <a:buChar char="-"/>
            </a:pPr>
            <a:r>
              <a:rPr lang="sv-SE" sz="1200">
                <a:solidFill>
                  <a:schemeClr val="tx1"/>
                </a:solidFill>
              </a:rPr>
              <a:t>När ska du börja?</a:t>
            </a:r>
          </a:p>
          <a:p>
            <a:pPr>
              <a:buFontTx/>
              <a:buChar char="-"/>
            </a:pPr>
            <a:r>
              <a:rPr lang="sv-SE" sz="1200">
                <a:solidFill>
                  <a:schemeClr val="tx1"/>
                </a:solidFill>
              </a:rPr>
              <a:t>Vad vill du bestämma dig för?</a:t>
            </a:r>
          </a:p>
          <a:p>
            <a:pPr>
              <a:buFontTx/>
              <a:buChar char="-"/>
            </a:pPr>
            <a:r>
              <a:rPr lang="sv-SE" sz="1200">
                <a:solidFill>
                  <a:schemeClr val="tx1"/>
                </a:solidFill>
              </a:rPr>
              <a:t>Vilket är ditt nästa steg?</a:t>
            </a:r>
          </a:p>
          <a:p>
            <a:pPr>
              <a:buFontTx/>
              <a:buChar char="-"/>
            </a:pPr>
            <a:r>
              <a:rPr lang="sv-SE" sz="1200">
                <a:solidFill>
                  <a:schemeClr val="tx1"/>
                </a:solidFill>
              </a:rPr>
              <a:t>När ska du ha tagit det?</a:t>
            </a:r>
          </a:p>
          <a:p>
            <a:pPr>
              <a:buFontTx/>
              <a:buChar char="-"/>
            </a:pPr>
            <a:r>
              <a:rPr lang="sv-SE" sz="1200">
                <a:solidFill>
                  <a:schemeClr val="tx1"/>
                </a:solidFill>
              </a:rPr>
              <a:t>Hur känns det nu?</a:t>
            </a:r>
          </a:p>
          <a:p>
            <a:pPr>
              <a:buFontTx/>
              <a:buChar char="-"/>
            </a:pPr>
            <a:r>
              <a:rPr lang="sv-SE" sz="1200">
                <a:solidFill>
                  <a:schemeClr val="tx1"/>
                </a:solidFill>
              </a:rPr>
              <a:t>Vad tar du med dig ifrån vårt samtal idag?</a:t>
            </a:r>
          </a:p>
        </p:txBody>
      </p:sp>
      <p:sp>
        <p:nvSpPr>
          <p:cNvPr id="13" name="Content Placeholder 2">
            <a:extLst>
              <a:ext uri="{FF2B5EF4-FFF2-40B4-BE49-F238E27FC236}">
                <a16:creationId xmlns:a16="http://schemas.microsoft.com/office/drawing/2014/main" id="{6C909B22-D087-F8ED-9109-48557559DD8F}"/>
              </a:ext>
            </a:extLst>
          </p:cNvPr>
          <p:cNvSpPr txBox="1">
            <a:spLocks/>
          </p:cNvSpPr>
          <p:nvPr/>
        </p:nvSpPr>
        <p:spPr>
          <a:xfrm>
            <a:off x="730152" y="1847106"/>
            <a:ext cx="3758025" cy="1240155"/>
          </a:xfrm>
          <a:prstGeom prst="rect">
            <a:avLst/>
          </a:prstGeom>
        </p:spPr>
        <p:txBody>
          <a:bodyPr vert="horz" lIns="0" tIns="0" rIns="0" bIns="0" rtlCol="0">
            <a:noAutofit/>
          </a:bodyPr>
          <a:lstStyle>
            <a:lvl1pPr marL="233363" indent="-233363" algn="l" defTabSz="914400" rtl="0" eaLnBrk="1" latinLnBrk="0" hangingPunct="1">
              <a:spcBef>
                <a:spcPct val="20000"/>
              </a:spcBef>
              <a:buClr>
                <a:schemeClr val="accent6"/>
              </a:buClr>
              <a:buFont typeface="Arial" pitchFamily="34" charset="0"/>
              <a:buChar char="•"/>
              <a:tabLst/>
              <a:defRPr sz="2200" kern="1200">
                <a:solidFill>
                  <a:srgbClr val="64696F"/>
                </a:solidFill>
                <a:latin typeface="Arial" pitchFamily="34" charset="0"/>
                <a:ea typeface="+mn-ea"/>
                <a:cs typeface="Arial" pitchFamily="34" charset="0"/>
              </a:defRPr>
            </a:lvl1pPr>
            <a:lvl2pPr marL="514350" indent="-228600" algn="l" defTabSz="914400" rtl="0" eaLnBrk="1" latinLnBrk="0" hangingPunct="1">
              <a:spcBef>
                <a:spcPct val="20000"/>
              </a:spcBef>
              <a:buClr>
                <a:schemeClr val="accent6"/>
              </a:buClr>
              <a:buFont typeface="Arial" pitchFamily="34" charset="0"/>
              <a:buChar char="–"/>
              <a:tabLst/>
              <a:defRPr sz="2000" kern="1200">
                <a:solidFill>
                  <a:srgbClr val="64696F"/>
                </a:solidFill>
                <a:latin typeface="Arial" pitchFamily="34" charset="0"/>
                <a:ea typeface="+mn-ea"/>
                <a:cs typeface="Arial" pitchFamily="34" charset="0"/>
              </a:defRPr>
            </a:lvl2pPr>
            <a:lvl3pPr marL="742950" indent="-228600" algn="l" defTabSz="914400" rtl="0" eaLnBrk="1" latinLnBrk="0" hangingPunct="1">
              <a:spcBef>
                <a:spcPct val="20000"/>
              </a:spcBef>
              <a:buClr>
                <a:schemeClr val="accent6"/>
              </a:buClr>
              <a:buFont typeface="Arial" pitchFamily="34" charset="0"/>
              <a:buChar char="•"/>
              <a:tabLst/>
              <a:defRPr sz="1800" kern="1200">
                <a:solidFill>
                  <a:srgbClr val="64696F"/>
                </a:solidFill>
                <a:latin typeface="Arial" pitchFamily="34" charset="0"/>
                <a:ea typeface="+mn-ea"/>
                <a:cs typeface="Arial" pitchFamily="34" charset="0"/>
              </a:defRPr>
            </a:lvl3pPr>
            <a:lvl4pPr marL="1028700" indent="-227013" algn="l" defTabSz="914400" rtl="0" eaLnBrk="1" latinLnBrk="0" hangingPunct="1">
              <a:spcBef>
                <a:spcPct val="20000"/>
              </a:spcBef>
              <a:buClr>
                <a:schemeClr val="accent6"/>
              </a:buClr>
              <a:buFont typeface="Arial" pitchFamily="34" charset="0"/>
              <a:buChar char="–"/>
              <a:tabLst/>
              <a:defRPr sz="1600" kern="1200">
                <a:solidFill>
                  <a:srgbClr val="64696F"/>
                </a:solidFill>
                <a:latin typeface="Arial" pitchFamily="34" charset="0"/>
                <a:ea typeface="+mn-ea"/>
                <a:cs typeface="Arial" pitchFamily="34" charset="0"/>
              </a:defRPr>
            </a:lvl4pPr>
            <a:lvl5pPr marL="1257300" indent="-228600" algn="l" defTabSz="914400" rtl="0" eaLnBrk="1" latinLnBrk="0" hangingPunct="1">
              <a:spcBef>
                <a:spcPct val="20000"/>
              </a:spcBef>
              <a:buClr>
                <a:schemeClr val="accent6"/>
              </a:buClr>
              <a:buFont typeface="Arial" pitchFamily="34" charset="0"/>
              <a:buChar char="»"/>
              <a:tabLst/>
              <a:defRPr sz="1400" kern="1200">
                <a:solidFill>
                  <a:srgbClr val="64696F"/>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sv-SE">
                <a:solidFill>
                  <a:schemeClr val="tx1"/>
                </a:solidFill>
              </a:rPr>
              <a:t>BESTÄM ÄMNET:</a:t>
            </a:r>
          </a:p>
          <a:p>
            <a:pPr>
              <a:buFontTx/>
              <a:buChar char="-"/>
            </a:pPr>
            <a:r>
              <a:rPr lang="sv-SE" sz="1200">
                <a:solidFill>
                  <a:schemeClr val="tx1"/>
                </a:solidFill>
              </a:rPr>
              <a:t>Kan du kortfattat beskriva utmaningen?</a:t>
            </a:r>
          </a:p>
          <a:p>
            <a:pPr>
              <a:buFontTx/>
              <a:buChar char="-"/>
            </a:pPr>
            <a:r>
              <a:rPr lang="sv-SE" sz="1200">
                <a:solidFill>
                  <a:schemeClr val="tx1"/>
                </a:solidFill>
              </a:rPr>
              <a:t>- Vad vill du prata om?</a:t>
            </a:r>
          </a:p>
          <a:p>
            <a:pPr>
              <a:buFontTx/>
              <a:buChar char="-"/>
            </a:pPr>
            <a:r>
              <a:rPr lang="sv-SE" sz="1200">
                <a:solidFill>
                  <a:schemeClr val="tx1"/>
                </a:solidFill>
              </a:rPr>
              <a:t>Vad ska vi börja med ? (detta el detta):</a:t>
            </a:r>
          </a:p>
          <a:p>
            <a:pPr marL="0" indent="0">
              <a:buFont typeface="Arial" pitchFamily="34" charset="0"/>
              <a:buNone/>
            </a:pPr>
            <a:endParaRPr lang="sv-SE"/>
          </a:p>
        </p:txBody>
      </p:sp>
    </p:spTree>
    <p:extLst>
      <p:ext uri="{BB962C8B-B14F-4D97-AF65-F5344CB8AC3E}">
        <p14:creationId xmlns:p14="http://schemas.microsoft.com/office/powerpoint/2010/main" val="126295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7E91ADF7-1F48-6FC8-5B6B-6B621DD315FC}"/>
              </a:ext>
            </a:extLst>
          </p:cNvPr>
          <p:cNvSpPr>
            <a:spLocks noGrp="1"/>
          </p:cNvSpPr>
          <p:nvPr>
            <p:ph type="title"/>
          </p:nvPr>
        </p:nvSpPr>
        <p:spPr>
          <a:xfrm>
            <a:off x="392430" y="585297"/>
            <a:ext cx="10515600" cy="1133693"/>
          </a:xfrm>
        </p:spPr>
        <p:txBody>
          <a:bodyPr>
            <a:normAutofit/>
          </a:bodyPr>
          <a:lstStyle/>
          <a:p>
            <a:pPr algn="ctr"/>
            <a:r>
              <a:rPr lang="sv-SE" sz="5200"/>
              <a:t>Skapa gemensamma förutsättningar</a:t>
            </a:r>
          </a:p>
        </p:txBody>
      </p:sp>
      <p:graphicFrame>
        <p:nvGraphicFramePr>
          <p:cNvPr id="44" name="Platshållare för innehåll 5">
            <a:extLst>
              <a:ext uri="{FF2B5EF4-FFF2-40B4-BE49-F238E27FC236}">
                <a16:creationId xmlns:a16="http://schemas.microsoft.com/office/drawing/2014/main" id="{EBEDA7C7-F1F0-3E63-3DEE-9AEA9332DBE6}"/>
              </a:ext>
            </a:extLst>
          </p:cNvPr>
          <p:cNvGraphicFramePr>
            <a:graphicFrameLocks noGrp="1"/>
          </p:cNvGraphicFramePr>
          <p:nvPr>
            <p:ph idx="1"/>
            <p:extLst>
              <p:ext uri="{D42A27DB-BD31-4B8C-83A1-F6EECF244321}">
                <p14:modId xmlns:p14="http://schemas.microsoft.com/office/powerpoint/2010/main" val="347827052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7808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BE3B59F9-A4DC-DDFD-EF35-6F96E36D415D}"/>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3400" b="1" dirty="0" err="1"/>
              <a:t>Långsiktighet</a:t>
            </a:r>
            <a:r>
              <a:rPr lang="en-US" sz="3400" b="1" dirty="0"/>
              <a:t> </a:t>
            </a:r>
            <a:br>
              <a:rPr lang="en-US" sz="3400" b="1" dirty="0"/>
            </a:br>
            <a:r>
              <a:rPr lang="en-US" sz="3400" b="1" dirty="0" err="1"/>
              <a:t>Uthållighet</a:t>
            </a:r>
            <a:br>
              <a:rPr lang="en-US" sz="3400" b="1" dirty="0"/>
            </a:br>
            <a:r>
              <a:rPr lang="en-US" sz="3400" b="1" dirty="0" err="1"/>
              <a:t>Tålamod</a:t>
            </a:r>
            <a:br>
              <a:rPr lang="en-US" sz="3400" dirty="0"/>
            </a:br>
            <a:r>
              <a:rPr lang="en-US" sz="3400" b="1" dirty="0">
                <a:solidFill>
                  <a:srgbClr val="FF9300"/>
                </a:solidFill>
              </a:rPr>
              <a:t>RESULTAT</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ruta 3">
            <a:extLst>
              <a:ext uri="{FF2B5EF4-FFF2-40B4-BE49-F238E27FC236}">
                <a16:creationId xmlns:a16="http://schemas.microsoft.com/office/drawing/2014/main" id="{EB72B4B1-65F1-D913-8E01-C73C1E81D78F}"/>
              </a:ext>
            </a:extLst>
          </p:cNvPr>
          <p:cNvSpPr txBox="1"/>
          <p:nvPr/>
        </p:nvSpPr>
        <p:spPr>
          <a:xfrm>
            <a:off x="640080" y="2872899"/>
            <a:ext cx="4243589" cy="3320668"/>
          </a:xfrm>
          <a:prstGeom prst="rect">
            <a:avLst/>
          </a:prstGeom>
        </p:spPr>
        <p:txBody>
          <a:bodyPr vert="horz" lIns="91440" tIns="45720" rIns="91440" bIns="45720" rtlCol="0">
            <a:normAutofit/>
          </a:bodyPr>
          <a:lstStyle/>
          <a:p>
            <a:pPr marL="57150" indent="-228600">
              <a:lnSpc>
                <a:spcPct val="90000"/>
              </a:lnSpc>
              <a:spcAft>
                <a:spcPts val="600"/>
              </a:spcAft>
              <a:buClr>
                <a:schemeClr val="accent2"/>
              </a:buClr>
              <a:buFont typeface="Arial" panose="020B0604020202020204" pitchFamily="34" charset="0"/>
              <a:buChar char="•"/>
            </a:pPr>
            <a:r>
              <a:rPr lang="en-US" sz="2200"/>
              <a:t>Sätt tydliga mål </a:t>
            </a:r>
          </a:p>
          <a:p>
            <a:pPr marL="57150" indent="-228600">
              <a:lnSpc>
                <a:spcPct val="90000"/>
              </a:lnSpc>
              <a:spcAft>
                <a:spcPts val="600"/>
              </a:spcAft>
              <a:buClr>
                <a:schemeClr val="accent2"/>
              </a:buClr>
              <a:buFont typeface="Arial" panose="020B0604020202020204" pitchFamily="34" charset="0"/>
              <a:buChar char="•"/>
            </a:pPr>
            <a:r>
              <a:rPr lang="en-US" sz="2200"/>
              <a:t>Skriv ner dem</a:t>
            </a:r>
          </a:p>
          <a:p>
            <a:pPr marL="57150" indent="-228600">
              <a:lnSpc>
                <a:spcPct val="90000"/>
              </a:lnSpc>
              <a:spcAft>
                <a:spcPts val="600"/>
              </a:spcAft>
              <a:buClr>
                <a:schemeClr val="accent2"/>
              </a:buClr>
              <a:buFont typeface="Arial" panose="020B0604020202020204" pitchFamily="34" charset="0"/>
              <a:buChar char="•"/>
            </a:pPr>
            <a:r>
              <a:rPr lang="en-US" sz="2200"/>
              <a:t>Kommunicera dem</a:t>
            </a:r>
          </a:p>
          <a:p>
            <a:pPr marL="57150" indent="-228600">
              <a:lnSpc>
                <a:spcPct val="90000"/>
              </a:lnSpc>
              <a:spcAft>
                <a:spcPts val="600"/>
              </a:spcAft>
              <a:buClr>
                <a:schemeClr val="accent2"/>
              </a:buClr>
              <a:buFont typeface="Arial" panose="020B0604020202020204" pitchFamily="34" charset="0"/>
              <a:buChar char="•"/>
            </a:pPr>
            <a:r>
              <a:rPr lang="en-US" sz="2200"/>
              <a:t>Visualisera, Känn, Lev dem…</a:t>
            </a:r>
          </a:p>
          <a:p>
            <a:pPr marL="57150" indent="-228600">
              <a:lnSpc>
                <a:spcPct val="90000"/>
              </a:lnSpc>
              <a:spcAft>
                <a:spcPts val="600"/>
              </a:spcAft>
              <a:buClr>
                <a:schemeClr val="accent2"/>
              </a:buClr>
              <a:buFont typeface="Arial" panose="020B0604020202020204" pitchFamily="34" charset="0"/>
              <a:buChar char="•"/>
            </a:pPr>
            <a:r>
              <a:rPr lang="en-US" sz="2200"/>
              <a:t>TRÄNA &amp; ÖVA</a:t>
            </a:r>
          </a:p>
          <a:p>
            <a:pPr marL="57150" indent="-228600">
              <a:lnSpc>
                <a:spcPct val="90000"/>
              </a:lnSpc>
              <a:spcAft>
                <a:spcPts val="600"/>
              </a:spcAft>
              <a:buClr>
                <a:schemeClr val="accent2"/>
              </a:buClr>
              <a:buFont typeface="Arial" panose="020B0604020202020204" pitchFamily="34" charset="0"/>
              <a:buChar char="•"/>
            </a:pPr>
            <a:r>
              <a:rPr lang="en-US" sz="2200"/>
              <a:t>FÖLJ UPP!</a:t>
            </a:r>
          </a:p>
        </p:txBody>
      </p:sp>
      <p:pic>
        <p:nvPicPr>
          <p:cNvPr id="5" name="Picture 4" descr="Person som håller schack pjäs">
            <a:extLst>
              <a:ext uri="{FF2B5EF4-FFF2-40B4-BE49-F238E27FC236}">
                <a16:creationId xmlns:a16="http://schemas.microsoft.com/office/drawing/2014/main" id="{288B3615-5C11-0F46-6A38-342F532A0386}"/>
              </a:ext>
            </a:extLst>
          </p:cNvPr>
          <p:cNvPicPr>
            <a:picLocks noChangeAspect="1"/>
          </p:cNvPicPr>
          <p:nvPr/>
        </p:nvPicPr>
        <p:blipFill rotWithShape="1">
          <a:blip r:embed="rId2"/>
          <a:srcRect l="15863" r="8159"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051297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decherryblossom.files.wordpress.com/2012/06/coffee-brea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697" y="1546485"/>
            <a:ext cx="4852650" cy="476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ctangle 2"/>
          <p:cNvSpPr>
            <a:spLocks noChangeArrowheads="1"/>
          </p:cNvSpPr>
          <p:nvPr/>
        </p:nvSpPr>
        <p:spPr bwMode="auto">
          <a:xfrm>
            <a:off x="1722438" y="6165850"/>
            <a:ext cx="8945562" cy="692150"/>
          </a:xfrm>
          <a:prstGeom prst="rect">
            <a:avLst/>
          </a:prstGeom>
          <a:solidFill>
            <a:schemeClr val="bg1"/>
          </a:solidFill>
          <a:ln w="9525" algn="ctr">
            <a:solidFill>
              <a:srgbClr val="FFFFFF"/>
            </a:solidFill>
            <a:round/>
            <a:headEnd/>
            <a:tailEnd/>
          </a:ln>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sv-SE" altLang="sv-SE" sz="1600">
              <a:solidFill>
                <a:srgbClr val="FFFFFF"/>
              </a:solidFill>
            </a:endParaRPr>
          </a:p>
        </p:txBody>
      </p:sp>
      <p:sp>
        <p:nvSpPr>
          <p:cNvPr id="4" name="Rectangle 3"/>
          <p:cNvSpPr/>
          <p:nvPr/>
        </p:nvSpPr>
        <p:spPr>
          <a:xfrm>
            <a:off x="8976319" y="6408712"/>
            <a:ext cx="2698229"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err="1">
              <a:solidFill>
                <a:prstClr val="white"/>
              </a:solidFill>
              <a:latin typeface="Electrolux Sans SemiBold"/>
            </a:endParaRPr>
          </a:p>
        </p:txBody>
      </p:sp>
    </p:spTree>
    <p:extLst>
      <p:ext uri="{BB962C8B-B14F-4D97-AF65-F5344CB8AC3E}">
        <p14:creationId xmlns:p14="http://schemas.microsoft.com/office/powerpoint/2010/main" val="28843288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7C32AFEA-93B3-9D5E-9F02-233967DD2923}"/>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HUR gör du för att </a:t>
            </a:r>
            <a:br>
              <a:rPr lang="en-US" sz="5400"/>
            </a:br>
            <a:r>
              <a:rPr lang="en-US" sz="5400"/>
              <a:t>motivera dig själv idag?</a:t>
            </a:r>
          </a:p>
        </p:txBody>
      </p:sp>
      <p:sp>
        <p:nvSpPr>
          <p:cNvPr id="3" name="Platshållare för innehåll 2">
            <a:extLst>
              <a:ext uri="{FF2B5EF4-FFF2-40B4-BE49-F238E27FC236}">
                <a16:creationId xmlns:a16="http://schemas.microsoft.com/office/drawing/2014/main" id="{D89772B3-F821-8BF6-BAE4-63FE5AD24EE0}"/>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a:t>… och hur vill du göra imorgon och framöver?</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Bildobjekt 7" descr="En bild som visar text, Teckensnitt, skärmbild, Grafik&#10;&#10;Automatiskt genererad beskrivning">
            <a:extLst>
              <a:ext uri="{FF2B5EF4-FFF2-40B4-BE49-F238E27FC236}">
                <a16:creationId xmlns:a16="http://schemas.microsoft.com/office/drawing/2014/main" id="{B366972F-24FA-E994-E63D-155CBCF5870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621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8D67715A-316F-6751-3C6C-00431E801413}"/>
              </a:ext>
            </a:extLst>
          </p:cNvPr>
          <p:cNvSpPr>
            <a:spLocks noGrp="1"/>
          </p:cNvSpPr>
          <p:nvPr>
            <p:ph type="title"/>
          </p:nvPr>
        </p:nvSpPr>
        <p:spPr>
          <a:xfrm>
            <a:off x="640080" y="325369"/>
            <a:ext cx="4368602" cy="1956841"/>
          </a:xfrm>
        </p:spPr>
        <p:txBody>
          <a:bodyPr anchor="b">
            <a:normAutofit/>
          </a:bodyPr>
          <a:lstStyle/>
          <a:p>
            <a:r>
              <a:rPr lang="sv-SE" sz="2200">
                <a:solidFill>
                  <a:srgbClr val="FF9300"/>
                </a:solidFill>
                <a:cs typeface="Arial" panose="020B0604020202020204" pitchFamily="34" charset="0"/>
              </a:rPr>
              <a:t>ÖVNING &amp; reflektion *</a:t>
            </a:r>
            <a:br>
              <a:rPr lang="sv-SE" sz="2200">
                <a:solidFill>
                  <a:srgbClr val="FF9300"/>
                </a:solidFill>
                <a:cs typeface="Arial" panose="020B0604020202020204" pitchFamily="34" charset="0"/>
              </a:rPr>
            </a:br>
            <a:r>
              <a:rPr lang="sv-SE" sz="2200">
                <a:solidFill>
                  <a:srgbClr val="FF9300"/>
                </a:solidFill>
                <a:cs typeface="Arial" panose="020B0604020202020204" pitchFamily="34" charset="0"/>
              </a:rPr>
              <a:t>Motivation och fokus på uppgifter. </a:t>
            </a:r>
            <a:br>
              <a:rPr lang="sv-SE" sz="2200">
                <a:solidFill>
                  <a:srgbClr val="FF9300"/>
                </a:solidFill>
                <a:cs typeface="Arial" panose="020B0604020202020204" pitchFamily="34" charset="0"/>
              </a:rPr>
            </a:br>
            <a:r>
              <a:rPr lang="sv-SE" sz="2200">
                <a:solidFill>
                  <a:srgbClr val="FF9300"/>
                </a:solidFill>
                <a:cs typeface="Arial" panose="020B0604020202020204" pitchFamily="34" charset="0"/>
              </a:rPr>
              <a:t>30 minuter, byt efter 15</a:t>
            </a:r>
            <a:br>
              <a:rPr lang="sv-SE" sz="2200">
                <a:cs typeface="Arial" panose="020B0604020202020204" pitchFamily="34" charset="0"/>
              </a:rPr>
            </a:br>
            <a:br>
              <a:rPr lang="sv-SE" sz="2200">
                <a:cs typeface="Arial" panose="020B0604020202020204" pitchFamily="34" charset="0"/>
              </a:rPr>
            </a:br>
            <a:endParaRPr lang="sv-SE" sz="22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93D69934-C531-7F20-8314-70336D998DA7}"/>
              </a:ext>
            </a:extLst>
          </p:cNvPr>
          <p:cNvSpPr>
            <a:spLocks noGrp="1"/>
          </p:cNvSpPr>
          <p:nvPr>
            <p:ph idx="1"/>
          </p:nvPr>
        </p:nvSpPr>
        <p:spPr>
          <a:xfrm>
            <a:off x="640080" y="2872899"/>
            <a:ext cx="4243589" cy="3320668"/>
          </a:xfrm>
        </p:spPr>
        <p:txBody>
          <a:bodyPr>
            <a:normAutofit/>
          </a:bodyPr>
          <a:lstStyle/>
          <a:p>
            <a:r>
              <a:rPr lang="sv-SE" sz="1900">
                <a:cs typeface="Arial" panose="020B0604020202020204" pitchFamily="34" charset="0"/>
              </a:rPr>
              <a:t>Vad får mig att känna mig motiverad? </a:t>
            </a:r>
          </a:p>
          <a:p>
            <a:r>
              <a:rPr lang="sv-SE" sz="1900">
                <a:cs typeface="Arial" panose="020B0604020202020204" pitchFamily="34" charset="0"/>
              </a:rPr>
              <a:t>Är det hög lön, makt och inflytande eller status?</a:t>
            </a:r>
          </a:p>
          <a:p>
            <a:r>
              <a:rPr lang="sv-SE" sz="1900">
                <a:cs typeface="Arial" panose="020B0604020202020204" pitchFamily="34" charset="0"/>
              </a:rPr>
              <a:t>Är det känslan av att uträtta något meningsfullt?</a:t>
            </a:r>
          </a:p>
          <a:p>
            <a:r>
              <a:rPr lang="sv-SE" sz="1900">
                <a:cs typeface="Arial" panose="020B0604020202020204" pitchFamily="34" charset="0"/>
              </a:rPr>
              <a:t>Vad betyder det för mig att få uppskattning eller att stå i fokus?</a:t>
            </a:r>
          </a:p>
          <a:p>
            <a:r>
              <a:rPr lang="sv-SE" sz="1900">
                <a:cs typeface="Arial" panose="020B0604020202020204" pitchFamily="34" charset="0"/>
              </a:rPr>
              <a:t>Finns det värden i mitt liv som jag är beredd  att offra något för?</a:t>
            </a:r>
          </a:p>
          <a:p>
            <a:endParaRPr lang="sv-SE" sz="1900"/>
          </a:p>
        </p:txBody>
      </p:sp>
      <p:pic>
        <p:nvPicPr>
          <p:cNvPr id="5" name="Picture 4" descr="Svart får bland vita får">
            <a:extLst>
              <a:ext uri="{FF2B5EF4-FFF2-40B4-BE49-F238E27FC236}">
                <a16:creationId xmlns:a16="http://schemas.microsoft.com/office/drawing/2014/main" id="{61A511A1-8378-6D0B-C913-39D0AF035BBF}"/>
              </a:ext>
            </a:extLst>
          </p:cNvPr>
          <p:cNvPicPr>
            <a:picLocks noChangeAspect="1"/>
          </p:cNvPicPr>
          <p:nvPr/>
        </p:nvPicPr>
        <p:blipFill rotWithShape="1">
          <a:blip r:embed="rId2"/>
          <a:srcRect l="18452" r="1459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932030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8D91E5B4-0E06-1EAE-3658-21A9ED019EC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kern="1200">
                <a:solidFill>
                  <a:schemeClr val="tx1"/>
                </a:solidFill>
                <a:latin typeface="+mj-lt"/>
                <a:ea typeface="+mj-ea"/>
                <a:cs typeface="+mj-cs"/>
              </a:rPr>
              <a:t>Hur hitta rätt LIA –praktikplats?</a:t>
            </a:r>
            <a:br>
              <a:rPr lang="en-US" sz="3600" kern="1200">
                <a:solidFill>
                  <a:schemeClr val="tx1"/>
                </a:solidFill>
                <a:latin typeface="+mj-lt"/>
                <a:ea typeface="+mj-ea"/>
                <a:cs typeface="+mj-cs"/>
              </a:rPr>
            </a:br>
            <a:br>
              <a:rPr lang="en-US" sz="3600" kern="1200">
                <a:solidFill>
                  <a:schemeClr val="tx1"/>
                </a:solidFill>
                <a:latin typeface="+mj-lt"/>
                <a:ea typeface="+mj-ea"/>
                <a:cs typeface="+mj-cs"/>
              </a:rPr>
            </a:br>
            <a:r>
              <a:rPr lang="en-US" sz="3600" kern="1200">
                <a:solidFill>
                  <a:schemeClr val="tx1"/>
                </a:solidFill>
                <a:latin typeface="+mj-lt"/>
                <a:ea typeface="+mj-ea"/>
                <a:cs typeface="+mj-cs"/>
              </a:rPr>
              <a:t>Formulera ditt mål och diskutera i grupp</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byrint">
            <a:extLst>
              <a:ext uri="{FF2B5EF4-FFF2-40B4-BE49-F238E27FC236}">
                <a16:creationId xmlns:a16="http://schemas.microsoft.com/office/drawing/2014/main" id="{2197E2A8-0C2A-A52F-C678-BA5A509187EC}"/>
              </a:ext>
            </a:extLst>
          </p:cNvPr>
          <p:cNvPicPr>
            <a:picLocks noChangeAspect="1"/>
          </p:cNvPicPr>
          <p:nvPr/>
        </p:nvPicPr>
        <p:blipFill rotWithShape="1">
          <a:blip r:embed="rId2"/>
          <a:srcRect l="20239" r="26360" b="-1"/>
          <a:stretch/>
        </p:blipFill>
        <p:spPr>
          <a:xfrm>
            <a:off x="6041420" y="640080"/>
            <a:ext cx="4440367" cy="5550408"/>
          </a:xfrm>
          <a:prstGeom prst="rect">
            <a:avLst/>
          </a:prstGeom>
        </p:spPr>
      </p:pic>
    </p:spTree>
    <p:extLst>
      <p:ext uri="{BB962C8B-B14F-4D97-AF65-F5344CB8AC3E}">
        <p14:creationId xmlns:p14="http://schemas.microsoft.com/office/powerpoint/2010/main" val="38843907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lefant stående på gräs">
            <a:extLst>
              <a:ext uri="{FF2B5EF4-FFF2-40B4-BE49-F238E27FC236}">
                <a16:creationId xmlns:a16="http://schemas.microsoft.com/office/drawing/2014/main" id="{3DE6F233-2C53-4E6C-2AD2-31BEEC5E86DD}"/>
              </a:ext>
            </a:extLst>
          </p:cNvPr>
          <p:cNvPicPr>
            <a:picLocks noChangeAspect="1"/>
          </p:cNvPicPr>
          <p:nvPr/>
        </p:nvPicPr>
        <p:blipFill rotWithShape="1">
          <a:blip r:embed="rId2"/>
          <a:srcRect t="6110" b="9621"/>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3" name="Platshållare för innehåll 2">
            <a:extLst>
              <a:ext uri="{FF2B5EF4-FFF2-40B4-BE49-F238E27FC236}">
                <a16:creationId xmlns:a16="http://schemas.microsoft.com/office/drawing/2014/main" id="{6B6A6CE3-3621-C622-D696-0A6031F364FF}"/>
              </a:ext>
            </a:extLst>
          </p:cNvPr>
          <p:cNvSpPr>
            <a:spLocks noGrp="1"/>
          </p:cNvSpPr>
          <p:nvPr>
            <p:ph idx="1"/>
          </p:nvPr>
        </p:nvSpPr>
        <p:spPr>
          <a:xfrm>
            <a:off x="260393" y="4568806"/>
            <a:ext cx="4867234" cy="1738058"/>
          </a:xfrm>
        </p:spPr>
        <p:txBody>
          <a:bodyPr vert="horz" lIns="91440" tIns="45720" rIns="91440" bIns="45720" rtlCol="0" anchor="b">
            <a:normAutofit/>
          </a:bodyPr>
          <a:lstStyle/>
          <a:p>
            <a:pPr marL="0" indent="0">
              <a:buNone/>
            </a:pPr>
            <a:r>
              <a:rPr lang="en-US" sz="2800">
                <a:solidFill>
                  <a:srgbClr val="FFFFFF"/>
                </a:solidFill>
              </a:rPr>
              <a:t>Du </a:t>
            </a:r>
            <a:r>
              <a:rPr lang="en-US" sz="2800" err="1">
                <a:solidFill>
                  <a:srgbClr val="FFFFFF"/>
                </a:solidFill>
              </a:rPr>
              <a:t>behöver</a:t>
            </a:r>
            <a:r>
              <a:rPr lang="en-US" sz="2800">
                <a:solidFill>
                  <a:srgbClr val="FFFFFF"/>
                </a:solidFill>
              </a:rPr>
              <a:t> </a:t>
            </a:r>
            <a:r>
              <a:rPr lang="en-US" sz="2800" err="1">
                <a:solidFill>
                  <a:srgbClr val="FFFFFF"/>
                </a:solidFill>
              </a:rPr>
              <a:t>börja</a:t>
            </a:r>
            <a:r>
              <a:rPr lang="en-US" sz="2800">
                <a:solidFill>
                  <a:srgbClr val="FFFFFF"/>
                </a:solidFill>
              </a:rPr>
              <a:t> </a:t>
            </a:r>
            <a:r>
              <a:rPr lang="en-US" sz="2800" err="1">
                <a:solidFill>
                  <a:srgbClr val="FFFFFF"/>
                </a:solidFill>
              </a:rPr>
              <a:t>i</a:t>
            </a:r>
            <a:r>
              <a:rPr lang="en-US" sz="2800">
                <a:solidFill>
                  <a:srgbClr val="FFFFFF"/>
                </a:solidFill>
              </a:rPr>
              <a:t> </a:t>
            </a:r>
            <a:r>
              <a:rPr lang="en-US" sz="2800" err="1">
                <a:solidFill>
                  <a:srgbClr val="FFFFFF"/>
                </a:solidFill>
              </a:rPr>
              <a:t>tid</a:t>
            </a:r>
            <a:r>
              <a:rPr lang="en-US" sz="2800">
                <a:solidFill>
                  <a:srgbClr val="FFFFFF"/>
                </a:solidFill>
              </a:rPr>
              <a:t> </a:t>
            </a:r>
            <a:r>
              <a:rPr lang="en-US" sz="2800" err="1">
                <a:solidFill>
                  <a:srgbClr val="FFFFFF"/>
                </a:solidFill>
              </a:rPr>
              <a:t>och</a:t>
            </a:r>
            <a:r>
              <a:rPr lang="en-US" sz="2800">
                <a:solidFill>
                  <a:srgbClr val="FFFFFF"/>
                </a:solidFill>
              </a:rPr>
              <a:t> ta </a:t>
            </a:r>
            <a:r>
              <a:rPr lang="en-US" sz="2800" err="1">
                <a:solidFill>
                  <a:srgbClr val="FFFFFF"/>
                </a:solidFill>
              </a:rPr>
              <a:t>små</a:t>
            </a:r>
            <a:r>
              <a:rPr lang="en-US" sz="2800">
                <a:solidFill>
                  <a:srgbClr val="FFFFFF"/>
                </a:solidFill>
              </a:rPr>
              <a:t> </a:t>
            </a:r>
            <a:r>
              <a:rPr lang="en-US" sz="2800" err="1">
                <a:solidFill>
                  <a:srgbClr val="FFFFFF"/>
                </a:solidFill>
              </a:rPr>
              <a:t>steg</a:t>
            </a:r>
            <a:r>
              <a:rPr lang="en-US" sz="2800">
                <a:solidFill>
                  <a:srgbClr val="FFFFFF"/>
                </a:solidFill>
              </a:rPr>
              <a:t> för </a:t>
            </a:r>
            <a:r>
              <a:rPr lang="en-US" sz="2800" err="1">
                <a:solidFill>
                  <a:srgbClr val="FFFFFF"/>
                </a:solidFill>
              </a:rPr>
              <a:t>att</a:t>
            </a:r>
            <a:r>
              <a:rPr lang="en-US" sz="2800">
                <a:solidFill>
                  <a:srgbClr val="FFFFFF"/>
                </a:solidFill>
              </a:rPr>
              <a:t> </a:t>
            </a:r>
            <a:r>
              <a:rPr lang="en-US" sz="2800" err="1">
                <a:solidFill>
                  <a:srgbClr val="FFFFFF"/>
                </a:solidFill>
              </a:rPr>
              <a:t>nå</a:t>
            </a:r>
            <a:r>
              <a:rPr lang="en-US" sz="2800">
                <a:solidFill>
                  <a:srgbClr val="FFFFFF"/>
                </a:solidFill>
              </a:rPr>
              <a:t> </a:t>
            </a:r>
            <a:r>
              <a:rPr lang="en-US" sz="2800" err="1">
                <a:solidFill>
                  <a:srgbClr val="FFFFFF"/>
                </a:solidFill>
              </a:rPr>
              <a:t>hela</a:t>
            </a:r>
            <a:r>
              <a:rPr lang="en-US" sz="2800">
                <a:solidFill>
                  <a:srgbClr val="FFFFFF"/>
                </a:solidFill>
              </a:rPr>
              <a:t> </a:t>
            </a:r>
            <a:r>
              <a:rPr lang="en-US" sz="2800" err="1">
                <a:solidFill>
                  <a:srgbClr val="FFFFFF"/>
                </a:solidFill>
              </a:rPr>
              <a:t>vägen</a:t>
            </a:r>
            <a:r>
              <a:rPr lang="en-US" sz="2800">
                <a:solidFill>
                  <a:srgbClr val="FFFFFF"/>
                </a:solidFill>
              </a:rPr>
              <a:t> </a:t>
            </a:r>
            <a:r>
              <a:rPr lang="en-US" sz="2800" err="1">
                <a:solidFill>
                  <a:srgbClr val="FFFFFF"/>
                </a:solidFill>
              </a:rPr>
              <a:t>fram</a:t>
            </a:r>
            <a:r>
              <a:rPr lang="en-US" sz="2800">
                <a:solidFill>
                  <a:srgbClr val="FFFFFF"/>
                </a:solidFill>
              </a:rPr>
              <a:t> till </a:t>
            </a:r>
            <a:r>
              <a:rPr lang="en-US" sz="2800" err="1">
                <a:solidFill>
                  <a:srgbClr val="FFFFFF"/>
                </a:solidFill>
              </a:rPr>
              <a:t>ditt</a:t>
            </a:r>
            <a:r>
              <a:rPr lang="en-US" sz="2800">
                <a:solidFill>
                  <a:srgbClr val="FFFFFF"/>
                </a:solidFill>
              </a:rPr>
              <a:t> </a:t>
            </a:r>
            <a:r>
              <a:rPr lang="en-US" sz="2800" err="1">
                <a:solidFill>
                  <a:srgbClr val="FFFFFF"/>
                </a:solidFill>
              </a:rPr>
              <a:t>uppsatta</a:t>
            </a:r>
            <a:r>
              <a:rPr lang="en-US" sz="2800">
                <a:solidFill>
                  <a:srgbClr val="FFFFFF"/>
                </a:solidFill>
              </a:rPr>
              <a:t> </a:t>
            </a:r>
            <a:r>
              <a:rPr lang="en-US" sz="2800" err="1">
                <a:solidFill>
                  <a:srgbClr val="FFFFFF"/>
                </a:solidFill>
              </a:rPr>
              <a:t>mål</a:t>
            </a:r>
            <a:r>
              <a:rPr lang="en-US" sz="2800">
                <a:solidFill>
                  <a:srgbClr val="FFFFFF"/>
                </a:solidFill>
              </a:rPr>
              <a:t>…</a:t>
            </a:r>
          </a:p>
        </p:txBody>
      </p:sp>
    </p:spTree>
    <p:extLst>
      <p:ext uri="{BB962C8B-B14F-4D97-AF65-F5344CB8AC3E}">
        <p14:creationId xmlns:p14="http://schemas.microsoft.com/office/powerpoint/2010/main" val="1956178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8D328F21-39F5-39EF-6284-05029D08732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1. </a:t>
            </a:r>
            <a:r>
              <a:rPr lang="en-US" sz="5400" dirty="0" err="1"/>
              <a:t>Formulera</a:t>
            </a:r>
            <a:r>
              <a:rPr lang="en-US" sz="5400" dirty="0"/>
              <a:t> </a:t>
            </a:r>
            <a:r>
              <a:rPr lang="en-US" sz="5400" dirty="0" err="1"/>
              <a:t>behovet</a:t>
            </a:r>
            <a:endParaRPr lang="en-US" sz="5400" dirty="0"/>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ruta 5">
            <a:extLst>
              <a:ext uri="{FF2B5EF4-FFF2-40B4-BE49-F238E27FC236}">
                <a16:creationId xmlns:a16="http://schemas.microsoft.com/office/drawing/2014/main" id="{DA0CEB90-BE60-6125-4835-4610DFF990C0}"/>
              </a:ext>
            </a:extLst>
          </p:cNvPr>
          <p:cNvSpPr txBox="1"/>
          <p:nvPr/>
        </p:nvSpPr>
        <p:spPr>
          <a:xfrm>
            <a:off x="640080" y="2872899"/>
            <a:ext cx="4243589" cy="3320668"/>
          </a:xfrm>
          <a:prstGeom prst="rect">
            <a:avLst/>
          </a:prstGeom>
        </p:spPr>
        <p:txBody>
          <a:bodyPr vert="horz" lIns="91440" tIns="45720" rIns="91440" bIns="45720" rtlCol="0">
            <a:normAutofit/>
          </a:bodyPr>
          <a:lstStyle/>
          <a:p>
            <a:pPr marL="342900" indent="-342900">
              <a:lnSpc>
                <a:spcPct val="90000"/>
              </a:lnSpc>
              <a:spcAft>
                <a:spcPts val="600"/>
              </a:spcAft>
              <a:buFont typeface="Wingdings" pitchFamily="2" charset="2"/>
              <a:buChar char="ü"/>
            </a:pPr>
            <a:r>
              <a:rPr lang="en-US" sz="2200" b="0" i="0" u="none" strike="noStrike" dirty="0" err="1">
                <a:effectLst/>
              </a:rPr>
              <a:t>Ställ</a:t>
            </a:r>
            <a:r>
              <a:rPr lang="en-US" sz="2200" b="0" i="0" u="none" strike="noStrike" dirty="0">
                <a:effectLst/>
              </a:rPr>
              <a:t> dig </a:t>
            </a:r>
            <a:r>
              <a:rPr lang="en-US" sz="2200" b="0" i="0" u="none" strike="noStrike" dirty="0" err="1">
                <a:effectLst/>
              </a:rPr>
              <a:t>själv</a:t>
            </a:r>
            <a:r>
              <a:rPr lang="en-US" sz="2200" b="0" i="0" u="none" strike="noStrike" dirty="0">
                <a:effectLst/>
              </a:rPr>
              <a:t> </a:t>
            </a:r>
            <a:r>
              <a:rPr lang="en-US" sz="2200" b="0" i="0" u="none" strike="noStrike" dirty="0" err="1">
                <a:effectLst/>
              </a:rPr>
              <a:t>frågan</a:t>
            </a:r>
            <a:r>
              <a:rPr lang="en-US" sz="2200" b="0" i="0" u="none" strike="noStrike" dirty="0">
                <a:effectLst/>
              </a:rPr>
              <a:t> ”</a:t>
            </a:r>
            <a:r>
              <a:rPr lang="en-US" sz="2200" b="0" i="0" u="none" strike="noStrike" dirty="0" err="1">
                <a:effectLst/>
              </a:rPr>
              <a:t>Varför</a:t>
            </a:r>
            <a:r>
              <a:rPr lang="en-US" sz="2200" b="0" i="0" u="none" strike="noStrike" dirty="0">
                <a:effectLst/>
              </a:rPr>
              <a:t> </a:t>
            </a:r>
            <a:r>
              <a:rPr lang="en-US" sz="2200" b="0" i="0" u="none" strike="noStrike" dirty="0" err="1">
                <a:effectLst/>
              </a:rPr>
              <a:t>är</a:t>
            </a:r>
            <a:r>
              <a:rPr lang="en-US" sz="2200" b="0" i="0" u="none" strike="noStrike" dirty="0">
                <a:effectLst/>
              </a:rPr>
              <a:t> </a:t>
            </a:r>
            <a:r>
              <a:rPr lang="en-US" sz="2200" b="0" i="0" u="none" strike="noStrike" dirty="0" err="1">
                <a:effectLst/>
              </a:rPr>
              <a:t>detta</a:t>
            </a:r>
            <a:r>
              <a:rPr lang="en-US" sz="2200" b="0" i="0" u="none" strike="noStrike" dirty="0">
                <a:effectLst/>
              </a:rPr>
              <a:t> </a:t>
            </a:r>
            <a:r>
              <a:rPr lang="en-US" sz="2200" b="0" i="0" u="none" strike="noStrike" dirty="0" err="1">
                <a:effectLst/>
              </a:rPr>
              <a:t>viktigt</a:t>
            </a:r>
            <a:r>
              <a:rPr lang="en-US" sz="2200" b="0" i="0" u="none" strike="noStrike" dirty="0">
                <a:effectLst/>
              </a:rPr>
              <a:t> för </a:t>
            </a:r>
            <a:r>
              <a:rPr lang="en-US" sz="2200" b="0" i="0" u="none" strike="noStrike" dirty="0" err="1">
                <a:effectLst/>
              </a:rPr>
              <a:t>mig</a:t>
            </a:r>
            <a:r>
              <a:rPr lang="en-US" sz="2200" b="0" i="0" u="none" strike="noStrike" dirty="0">
                <a:effectLst/>
              </a:rPr>
              <a:t>?” </a:t>
            </a:r>
            <a:r>
              <a:rPr lang="en-US" sz="2200" b="0" i="0" u="none" strike="noStrike" dirty="0" err="1">
                <a:effectLst/>
              </a:rPr>
              <a:t>Skriv</a:t>
            </a:r>
            <a:r>
              <a:rPr lang="en-US" sz="2200" b="0" i="0" u="none" strike="noStrike" dirty="0">
                <a:effectLst/>
              </a:rPr>
              <a:t> </a:t>
            </a:r>
            <a:r>
              <a:rPr lang="en-US" sz="2200" b="0" i="0" u="none" strike="noStrike" dirty="0" err="1">
                <a:effectLst/>
              </a:rPr>
              <a:t>ner</a:t>
            </a:r>
            <a:r>
              <a:rPr lang="en-US" sz="2200" b="0" i="0" u="none" strike="noStrike" dirty="0">
                <a:effectLst/>
              </a:rPr>
              <a:t> </a:t>
            </a:r>
            <a:r>
              <a:rPr lang="en-US" sz="2200" b="0" i="0" u="none" strike="noStrike" dirty="0" err="1">
                <a:effectLst/>
              </a:rPr>
              <a:t>ditt</a:t>
            </a:r>
            <a:r>
              <a:rPr lang="en-US" sz="2200" b="0" i="0" u="none" strike="noStrike" dirty="0">
                <a:effectLst/>
              </a:rPr>
              <a:t> </a:t>
            </a:r>
            <a:r>
              <a:rPr lang="en-US" sz="2200" b="0" i="0" u="none" strike="noStrike" dirty="0" err="1">
                <a:effectLst/>
              </a:rPr>
              <a:t>svar</a:t>
            </a:r>
            <a:r>
              <a:rPr lang="en-US" sz="2200" b="0" i="0" u="none" strike="noStrike" dirty="0">
                <a:effectLst/>
              </a:rPr>
              <a:t> </a:t>
            </a:r>
            <a:r>
              <a:rPr lang="en-US" sz="2200" b="0" i="0" u="none" strike="noStrike" dirty="0" err="1">
                <a:effectLst/>
              </a:rPr>
              <a:t>på</a:t>
            </a:r>
            <a:r>
              <a:rPr lang="en-US" sz="2200" b="0" i="0" u="none" strike="noStrike" dirty="0">
                <a:effectLst/>
              </a:rPr>
              <a:t> </a:t>
            </a:r>
            <a:r>
              <a:rPr lang="en-US" sz="2200" b="0" i="0" u="none" strike="noStrike" dirty="0" err="1">
                <a:effectLst/>
              </a:rPr>
              <a:t>ett</a:t>
            </a:r>
            <a:r>
              <a:rPr lang="en-US" sz="2200" b="0" i="0" u="none" strike="noStrike" dirty="0">
                <a:effectLst/>
              </a:rPr>
              <a:t> </a:t>
            </a:r>
            <a:r>
              <a:rPr lang="en-US" sz="2200" b="0" i="0" u="none" strike="noStrike" dirty="0" err="1">
                <a:effectLst/>
              </a:rPr>
              <a:t>papper</a:t>
            </a:r>
            <a:r>
              <a:rPr lang="en-US" sz="2200" b="0" i="0" u="none" strike="noStrike" dirty="0">
                <a:effectLst/>
              </a:rPr>
              <a:t> </a:t>
            </a:r>
            <a:r>
              <a:rPr lang="en-US" sz="2200" b="0" i="0" u="none" strike="noStrike" dirty="0" err="1">
                <a:effectLst/>
              </a:rPr>
              <a:t>och</a:t>
            </a:r>
            <a:r>
              <a:rPr lang="en-US" sz="2200" b="0" i="0" u="none" strike="noStrike" dirty="0">
                <a:effectLst/>
              </a:rPr>
              <a:t> </a:t>
            </a:r>
            <a:r>
              <a:rPr lang="en-US" sz="2200" b="0" i="0" u="none" strike="noStrike" dirty="0" err="1">
                <a:effectLst/>
              </a:rPr>
              <a:t>lägg</a:t>
            </a:r>
            <a:r>
              <a:rPr lang="en-US" sz="2200" b="0" i="0" u="none" strike="noStrike" dirty="0">
                <a:effectLst/>
              </a:rPr>
              <a:t> det </a:t>
            </a:r>
            <a:r>
              <a:rPr lang="en-US" sz="2200" b="0" i="0" u="none" strike="noStrike" dirty="0" err="1">
                <a:effectLst/>
              </a:rPr>
              <a:t>ifrån</a:t>
            </a:r>
            <a:r>
              <a:rPr lang="en-US" sz="2200" b="0" i="0" u="none" strike="noStrike" dirty="0">
                <a:effectLst/>
              </a:rPr>
              <a:t> dig. </a:t>
            </a:r>
          </a:p>
          <a:p>
            <a:pPr indent="-228600">
              <a:lnSpc>
                <a:spcPct val="90000"/>
              </a:lnSpc>
              <a:spcAft>
                <a:spcPts val="600"/>
              </a:spcAft>
              <a:buFont typeface="Arial" panose="020B0604020202020204" pitchFamily="34" charset="0"/>
              <a:buChar char="•"/>
            </a:pPr>
            <a:endParaRPr lang="en-US" sz="2200" dirty="0"/>
          </a:p>
          <a:p>
            <a:pPr marL="342900" indent="-342900">
              <a:lnSpc>
                <a:spcPct val="90000"/>
              </a:lnSpc>
              <a:spcAft>
                <a:spcPts val="600"/>
              </a:spcAft>
              <a:buFont typeface="Wingdings" pitchFamily="2" charset="2"/>
              <a:buChar char="ü"/>
            </a:pPr>
            <a:r>
              <a:rPr lang="en-US" sz="2200" b="0" i="0" u="none" strike="noStrike" dirty="0" err="1">
                <a:effectLst/>
              </a:rPr>
              <a:t>Ställ</a:t>
            </a:r>
            <a:r>
              <a:rPr lang="en-US" sz="2200" b="0" i="0" u="none" strike="noStrike" dirty="0">
                <a:effectLst/>
              </a:rPr>
              <a:t> </a:t>
            </a:r>
            <a:r>
              <a:rPr lang="en-US" sz="2200" b="0" i="0" u="none" strike="noStrike" dirty="0" err="1">
                <a:effectLst/>
              </a:rPr>
              <a:t>frågan</a:t>
            </a:r>
            <a:r>
              <a:rPr lang="en-US" sz="2200" b="0" i="0" u="none" strike="noStrike" dirty="0">
                <a:effectLst/>
              </a:rPr>
              <a:t> om </a:t>
            </a:r>
            <a:r>
              <a:rPr lang="en-US" sz="2200" b="0" i="0" u="none" strike="noStrike" dirty="0" err="1">
                <a:effectLst/>
              </a:rPr>
              <a:t>igen</a:t>
            </a:r>
            <a:r>
              <a:rPr lang="en-US" sz="2200" b="0" i="0" u="none" strike="noStrike" dirty="0">
                <a:effectLst/>
              </a:rPr>
              <a:t> </a:t>
            </a:r>
            <a:r>
              <a:rPr lang="en-US" sz="2200" b="0" i="0" u="none" strike="noStrike" dirty="0" err="1">
                <a:effectLst/>
              </a:rPr>
              <a:t>efter</a:t>
            </a:r>
            <a:r>
              <a:rPr lang="en-US" sz="2200" b="0" i="0" u="none" strike="noStrike" dirty="0">
                <a:effectLst/>
              </a:rPr>
              <a:t> </a:t>
            </a:r>
            <a:r>
              <a:rPr lang="en-US" sz="2200" b="0" i="0" u="none" strike="noStrike" dirty="0" err="1">
                <a:effectLst/>
              </a:rPr>
              <a:t>några</a:t>
            </a:r>
            <a:r>
              <a:rPr lang="en-US" sz="2200" b="0" i="0" u="none" strike="noStrike" dirty="0">
                <a:effectLst/>
              </a:rPr>
              <a:t> </a:t>
            </a:r>
            <a:r>
              <a:rPr lang="en-US" sz="2200" b="0" i="0" u="none" strike="noStrike" dirty="0" err="1">
                <a:effectLst/>
              </a:rPr>
              <a:t>timmar</a:t>
            </a:r>
            <a:r>
              <a:rPr lang="en-US" sz="2200" b="0" i="0" u="none" strike="noStrike" dirty="0">
                <a:effectLst/>
              </a:rPr>
              <a:t> </a:t>
            </a:r>
            <a:r>
              <a:rPr lang="en-US" sz="2200" b="0" i="0" u="none" strike="noStrike" dirty="0" err="1">
                <a:effectLst/>
              </a:rPr>
              <a:t>eller</a:t>
            </a:r>
            <a:r>
              <a:rPr lang="en-US" sz="2200" b="0" i="0" u="none" strike="noStrike" dirty="0">
                <a:effectLst/>
              </a:rPr>
              <a:t> </a:t>
            </a:r>
            <a:r>
              <a:rPr lang="en-US" sz="2200" b="0" i="0" u="none" strike="noStrike" dirty="0" err="1">
                <a:effectLst/>
              </a:rPr>
              <a:t>några</a:t>
            </a:r>
            <a:r>
              <a:rPr lang="en-US" sz="2200" b="0" i="0" u="none" strike="noStrike" dirty="0">
                <a:effectLst/>
              </a:rPr>
              <a:t> </a:t>
            </a:r>
            <a:r>
              <a:rPr lang="en-US" sz="2200" b="0" i="0" u="none" strike="noStrike" dirty="0" err="1">
                <a:effectLst/>
              </a:rPr>
              <a:t>dagar</a:t>
            </a:r>
            <a:r>
              <a:rPr lang="en-US" sz="2200" b="0" i="0" u="none" strike="noStrike" dirty="0">
                <a:effectLst/>
              </a:rPr>
              <a:t>. </a:t>
            </a:r>
            <a:r>
              <a:rPr lang="en-US" sz="2200" b="0" i="0" u="none" strike="noStrike" dirty="0" err="1">
                <a:effectLst/>
              </a:rPr>
              <a:t>Upprepa</a:t>
            </a:r>
            <a:r>
              <a:rPr lang="en-US" sz="2200" b="0" i="0" u="none" strike="noStrike" dirty="0">
                <a:effectLst/>
              </a:rPr>
              <a:t> </a:t>
            </a:r>
            <a:r>
              <a:rPr lang="en-US" sz="2200" b="0" i="0" u="none" strike="noStrike" dirty="0" err="1">
                <a:effectLst/>
              </a:rPr>
              <a:t>några</a:t>
            </a:r>
            <a:r>
              <a:rPr lang="en-US" sz="2200" b="0" i="0" u="none" strike="noStrike" dirty="0">
                <a:effectLst/>
              </a:rPr>
              <a:t> </a:t>
            </a:r>
            <a:r>
              <a:rPr lang="en-US" sz="2200" b="0" i="0" u="none" strike="noStrike" dirty="0" err="1">
                <a:effectLst/>
              </a:rPr>
              <a:t>gånger</a:t>
            </a:r>
            <a:r>
              <a:rPr lang="en-US" sz="2200" b="0" i="0" u="none" strike="noStrike" dirty="0">
                <a:effectLst/>
              </a:rPr>
              <a:t> tills du </a:t>
            </a:r>
            <a:r>
              <a:rPr lang="en-US" sz="2200" b="0" i="0" u="none" strike="noStrike" dirty="0" err="1">
                <a:effectLst/>
              </a:rPr>
              <a:t>känner</a:t>
            </a:r>
            <a:r>
              <a:rPr lang="en-US" sz="2200" b="0" i="0" u="none" strike="noStrike" dirty="0">
                <a:effectLst/>
              </a:rPr>
              <a:t> </a:t>
            </a:r>
            <a:r>
              <a:rPr lang="en-US" sz="2200" b="0" i="0" u="none" strike="noStrike" dirty="0" err="1">
                <a:effectLst/>
              </a:rPr>
              <a:t>att</a:t>
            </a:r>
            <a:r>
              <a:rPr lang="en-US" sz="2200" b="0" i="0" u="none" strike="noStrike" dirty="0">
                <a:effectLst/>
              </a:rPr>
              <a:t> du </a:t>
            </a:r>
            <a:r>
              <a:rPr lang="en-US" sz="2200" b="0" i="0" u="none" strike="noStrike" dirty="0" err="1">
                <a:effectLst/>
              </a:rPr>
              <a:t>har</a:t>
            </a:r>
            <a:r>
              <a:rPr lang="en-US" sz="2200" b="0" i="0" u="none" strike="noStrike" dirty="0">
                <a:effectLst/>
              </a:rPr>
              <a:t> </a:t>
            </a:r>
            <a:r>
              <a:rPr lang="en-US" sz="2200" b="0" i="0" u="none" strike="noStrike" dirty="0" err="1">
                <a:effectLst/>
              </a:rPr>
              <a:t>ett</a:t>
            </a:r>
            <a:r>
              <a:rPr lang="en-US" sz="2200" b="0" i="0" u="none" strike="noStrike" dirty="0">
                <a:effectLst/>
              </a:rPr>
              <a:t> </a:t>
            </a:r>
            <a:r>
              <a:rPr lang="en-US" sz="2200" b="0" i="0" u="none" strike="noStrike" dirty="0" err="1">
                <a:effectLst/>
              </a:rPr>
              <a:t>klart</a:t>
            </a:r>
            <a:r>
              <a:rPr lang="en-US" sz="2200" b="0" i="0" u="none" strike="noStrike" dirty="0">
                <a:effectLst/>
              </a:rPr>
              <a:t> </a:t>
            </a:r>
            <a:r>
              <a:rPr lang="en-US" sz="2200" b="0" i="0" u="none" strike="noStrike" dirty="0" err="1">
                <a:effectLst/>
              </a:rPr>
              <a:t>och</a:t>
            </a:r>
            <a:r>
              <a:rPr lang="en-US" sz="2200" b="0" i="0" u="none" strike="noStrike" dirty="0">
                <a:effectLst/>
              </a:rPr>
              <a:t> </a:t>
            </a:r>
            <a:r>
              <a:rPr lang="en-US" sz="2200" b="0" i="0" u="none" strike="noStrike" dirty="0" err="1">
                <a:effectLst/>
              </a:rPr>
              <a:t>tydligt</a:t>
            </a:r>
            <a:r>
              <a:rPr lang="en-US" sz="2200" b="0" i="0" u="none" strike="noStrike" dirty="0">
                <a:effectLst/>
              </a:rPr>
              <a:t> </a:t>
            </a:r>
            <a:r>
              <a:rPr lang="en-US" sz="2200" b="0" i="0" u="none" strike="noStrike" dirty="0" err="1">
                <a:effectLst/>
              </a:rPr>
              <a:t>mål</a:t>
            </a:r>
            <a:r>
              <a:rPr lang="en-US" sz="2200" b="0" i="0" u="none" strike="noStrike" dirty="0">
                <a:effectLst/>
              </a:rPr>
              <a:t> </a:t>
            </a:r>
            <a:r>
              <a:rPr lang="en-US" sz="2200" b="0" i="0" u="none" strike="noStrike" dirty="0" err="1">
                <a:effectLst/>
              </a:rPr>
              <a:t>som</a:t>
            </a:r>
            <a:r>
              <a:rPr lang="en-US" sz="2200" b="0" i="0" u="none" strike="noStrike" dirty="0">
                <a:effectLst/>
              </a:rPr>
              <a:t> du </a:t>
            </a:r>
            <a:r>
              <a:rPr lang="en-US" sz="2200" b="0" i="0" u="none" strike="noStrike" dirty="0" err="1">
                <a:effectLst/>
              </a:rPr>
              <a:t>vill</a:t>
            </a:r>
            <a:r>
              <a:rPr lang="en-US" sz="2200" b="0" i="0" u="none" strike="noStrike" dirty="0">
                <a:effectLst/>
              </a:rPr>
              <a:t> </a:t>
            </a:r>
            <a:r>
              <a:rPr lang="en-US" sz="2200" b="0" i="0" u="none" strike="noStrike" dirty="0" err="1">
                <a:effectLst/>
              </a:rPr>
              <a:t>nå</a:t>
            </a:r>
            <a:r>
              <a:rPr lang="en-US" sz="2200" b="0" i="0" u="none" strike="noStrike" dirty="0">
                <a:effectLst/>
              </a:rPr>
              <a:t>.</a:t>
            </a:r>
          </a:p>
        </p:txBody>
      </p:sp>
      <p:pic>
        <p:nvPicPr>
          <p:cNvPr id="24" name="Picture 4" descr="Tre pilar mitt i prick">
            <a:extLst>
              <a:ext uri="{FF2B5EF4-FFF2-40B4-BE49-F238E27FC236}">
                <a16:creationId xmlns:a16="http://schemas.microsoft.com/office/drawing/2014/main" id="{6D031E60-413F-2FFA-A62E-08D7D82F2910}"/>
              </a:ext>
            </a:extLst>
          </p:cNvPr>
          <p:cNvPicPr>
            <a:picLocks noChangeAspect="1"/>
          </p:cNvPicPr>
          <p:nvPr/>
        </p:nvPicPr>
        <p:blipFill rotWithShape="1">
          <a:blip r:embed="rId2"/>
          <a:srcRect l="16649" r="1664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561322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8D982DDA-BF13-DEE4-1C4B-30E8EE3515BB}"/>
              </a:ext>
            </a:extLst>
          </p:cNvPr>
          <p:cNvSpPr>
            <a:spLocks noGrp="1"/>
          </p:cNvSpPr>
          <p:nvPr>
            <p:ph type="title"/>
          </p:nvPr>
        </p:nvSpPr>
        <p:spPr>
          <a:xfrm>
            <a:off x="640080" y="325369"/>
            <a:ext cx="4368602" cy="1956841"/>
          </a:xfrm>
        </p:spPr>
        <p:txBody>
          <a:bodyPr anchor="b">
            <a:normAutofit/>
          </a:bodyPr>
          <a:lstStyle/>
          <a:p>
            <a:r>
              <a:rPr lang="sv-SE" sz="5400" dirty="0"/>
              <a:t>2. Skapa en utmaning</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453A3F66-F5EC-1215-5C77-A6E01588881D}"/>
              </a:ext>
            </a:extLst>
          </p:cNvPr>
          <p:cNvSpPr>
            <a:spLocks noGrp="1"/>
          </p:cNvSpPr>
          <p:nvPr>
            <p:ph idx="1"/>
          </p:nvPr>
        </p:nvSpPr>
        <p:spPr>
          <a:xfrm>
            <a:off x="640080" y="2872899"/>
            <a:ext cx="4670097" cy="3320668"/>
          </a:xfrm>
        </p:spPr>
        <p:txBody>
          <a:bodyPr>
            <a:normAutofit fontScale="70000" lnSpcReduction="20000"/>
          </a:bodyPr>
          <a:lstStyle/>
          <a:p>
            <a:pPr>
              <a:buFont typeface="Wingdings" pitchFamily="2" charset="2"/>
              <a:buChar char="ü"/>
            </a:pPr>
            <a:r>
              <a:rPr lang="sv-SE" sz="2600" b="0" u="none" strike="noStrike" dirty="0">
                <a:effectLst/>
              </a:rPr>
              <a:t>Ditt mål bör vara utmanande för dig att uppnå. </a:t>
            </a:r>
          </a:p>
          <a:p>
            <a:pPr marL="0" indent="0">
              <a:buNone/>
            </a:pPr>
            <a:endParaRPr lang="sv-SE" sz="2600" b="0" u="none" strike="noStrike" dirty="0">
              <a:effectLst/>
            </a:endParaRPr>
          </a:p>
          <a:p>
            <a:pPr>
              <a:buFont typeface="Wingdings" pitchFamily="2" charset="2"/>
              <a:buChar char="ü"/>
            </a:pPr>
            <a:r>
              <a:rPr lang="sv-SE" sz="2600" b="0" u="none" strike="noStrike" dirty="0">
                <a:effectLst/>
              </a:rPr>
              <a:t>För att komma igång kan det dock ibland vara bra att sätta ett lägre mål till en början och öka utmaningen med tiden.</a:t>
            </a:r>
          </a:p>
          <a:p>
            <a:pPr marL="0" indent="0">
              <a:buNone/>
            </a:pPr>
            <a:endParaRPr lang="sv-SE" sz="1700" b="0" i="0" u="none" strike="noStrike" dirty="0">
              <a:effectLst/>
            </a:endParaRPr>
          </a:p>
          <a:p>
            <a:pPr marL="0" indent="0">
              <a:buNone/>
            </a:pPr>
            <a:endParaRPr lang="sv-SE" sz="1700" b="0" i="0" u="none" strike="noStrike" dirty="0">
              <a:effectLst/>
            </a:endParaRPr>
          </a:p>
          <a:p>
            <a:pPr>
              <a:buFont typeface="Wingdings" pitchFamily="2" charset="2"/>
              <a:buChar char="ü"/>
            </a:pPr>
            <a:r>
              <a:rPr lang="sv-SE" sz="2400" b="0" i="1" u="none" strike="noStrike" dirty="0">
                <a:effectLst/>
              </a:rPr>
              <a:t>"Den stora faran för de flesta av oss är inte att vi sätter vårt mål för högt och missar det, utan att vi sätter det för lågt och når det" </a:t>
            </a:r>
            <a:endParaRPr lang="sv-SE" sz="2400" i="1" dirty="0"/>
          </a:p>
          <a:p>
            <a:pPr marL="0" indent="0">
              <a:buNone/>
            </a:pPr>
            <a:r>
              <a:rPr lang="sv-SE" sz="1700" b="0" i="0" u="none" strike="noStrike" dirty="0">
                <a:effectLst/>
              </a:rPr>
              <a:t> 	</a:t>
            </a:r>
            <a:r>
              <a:rPr lang="sv-SE" sz="2000" i="1" dirty="0"/>
              <a:t>R</a:t>
            </a:r>
            <a:r>
              <a:rPr lang="sv-SE" sz="2000" b="0" i="1" u="none" strike="noStrike" dirty="0">
                <a:effectLst/>
              </a:rPr>
              <a:t>enässanskonstnären Michelangelo 1475-1564</a:t>
            </a:r>
            <a:endParaRPr lang="sv-SE" sz="2300" b="0" i="1" u="none" strike="noStrike" dirty="0">
              <a:effectLst/>
            </a:endParaRPr>
          </a:p>
          <a:p>
            <a:endParaRPr lang="sv-SE" sz="1700" dirty="0"/>
          </a:p>
        </p:txBody>
      </p:sp>
      <p:pic>
        <p:nvPicPr>
          <p:cNvPr id="5" name="Picture 4">
            <a:extLst>
              <a:ext uri="{FF2B5EF4-FFF2-40B4-BE49-F238E27FC236}">
                <a16:creationId xmlns:a16="http://schemas.microsoft.com/office/drawing/2014/main" id="{A739055F-503B-90E3-2CF3-39BA1AC4B522}"/>
              </a:ext>
            </a:extLst>
          </p:cNvPr>
          <p:cNvPicPr>
            <a:picLocks noChangeAspect="1"/>
          </p:cNvPicPr>
          <p:nvPr/>
        </p:nvPicPr>
        <p:blipFill rotWithShape="1">
          <a:blip r:embed="rId2"/>
          <a:srcRect l="18963" r="246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97260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ubrik 1">
            <a:extLst>
              <a:ext uri="{FF2B5EF4-FFF2-40B4-BE49-F238E27FC236}">
                <a16:creationId xmlns:a16="http://schemas.microsoft.com/office/drawing/2014/main" id="{A65AC07A-3D06-EA26-D609-4E44067C2327}"/>
              </a:ext>
            </a:extLst>
          </p:cNvPr>
          <p:cNvSpPr>
            <a:spLocks noGrp="1"/>
          </p:cNvSpPr>
          <p:nvPr>
            <p:ph type="title"/>
          </p:nvPr>
        </p:nvSpPr>
        <p:spPr>
          <a:xfrm>
            <a:off x="1115568" y="548640"/>
            <a:ext cx="10168128" cy="1179576"/>
          </a:xfrm>
        </p:spPr>
        <p:txBody>
          <a:bodyPr>
            <a:normAutofit/>
          </a:bodyPr>
          <a:lstStyle/>
          <a:p>
            <a:r>
              <a:rPr lang="sv-SE" sz="4000" b="1" i="0" u="none" strike="noStrike" dirty="0">
                <a:effectLst/>
              </a:rPr>
              <a:t>3. Gör målen ”magnetiska”</a:t>
            </a:r>
            <a:r>
              <a:rPr lang="sv-SE" sz="4000" b="0" i="0" u="none" strike="noStrike" dirty="0">
                <a:effectLst/>
              </a:rPr>
              <a:t> </a:t>
            </a:r>
            <a:endParaRPr lang="sv-SE" sz="4000" dirty="0"/>
          </a:p>
        </p:txBody>
      </p:sp>
      <p:sp>
        <p:nvSpPr>
          <p:cNvPr id="16" name="Rectangle 1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Bildobjekt 4" descr="En bild som visar apelsin, Grafik, skärmbild, röd&#10;&#10;Automatiskt genererad beskrivning">
            <a:extLst>
              <a:ext uri="{FF2B5EF4-FFF2-40B4-BE49-F238E27FC236}">
                <a16:creationId xmlns:a16="http://schemas.microsoft.com/office/drawing/2014/main" id="{7ECA3ECC-0F78-8BCB-931C-4B008505661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389" b="-1"/>
          <a:stretch/>
        </p:blipFill>
        <p:spPr>
          <a:xfrm>
            <a:off x="626850" y="2519589"/>
            <a:ext cx="5572782" cy="3425513"/>
          </a:xfrm>
          <a:prstGeom prst="rect">
            <a:avLst/>
          </a:prstGeom>
        </p:spPr>
      </p:pic>
      <p:sp>
        <p:nvSpPr>
          <p:cNvPr id="3" name="Platshållare för innehåll 2">
            <a:extLst>
              <a:ext uri="{FF2B5EF4-FFF2-40B4-BE49-F238E27FC236}">
                <a16:creationId xmlns:a16="http://schemas.microsoft.com/office/drawing/2014/main" id="{37B056DD-B278-0A44-A080-036474F8DD1B}"/>
              </a:ext>
            </a:extLst>
          </p:cNvPr>
          <p:cNvSpPr>
            <a:spLocks noGrp="1"/>
          </p:cNvSpPr>
          <p:nvPr>
            <p:ph idx="1"/>
          </p:nvPr>
        </p:nvSpPr>
        <p:spPr>
          <a:xfrm>
            <a:off x="6199633" y="2478024"/>
            <a:ext cx="5992367" cy="3467078"/>
          </a:xfrm>
        </p:spPr>
        <p:txBody>
          <a:bodyPr anchor="ctr">
            <a:normAutofit/>
          </a:bodyPr>
          <a:lstStyle/>
          <a:p>
            <a:pPr>
              <a:buFont typeface="Wingdings" pitchFamily="2" charset="2"/>
              <a:buChar char="ü"/>
            </a:pPr>
            <a:r>
              <a:rPr lang="sv-SE" sz="2400" b="0" i="0" u="none" strike="noStrike" dirty="0">
                <a:effectLst/>
              </a:rPr>
              <a:t> </a:t>
            </a:r>
            <a:r>
              <a:rPr lang="sv-SE" sz="2000" b="0" i="0" u="none" strike="noStrike" dirty="0">
                <a:effectLst/>
              </a:rPr>
              <a:t>Ett bra mål är attraktivt att uppnå. </a:t>
            </a:r>
          </a:p>
          <a:p>
            <a:pPr>
              <a:buFont typeface="Wingdings" pitchFamily="2" charset="2"/>
              <a:buChar char="ü"/>
            </a:pPr>
            <a:r>
              <a:rPr lang="sv-SE" sz="2000" b="0" i="0" u="none" strike="noStrike" dirty="0">
                <a:effectLst/>
              </a:rPr>
              <a:t> Det är som en magnet som hela tiden drar dig till sig.</a:t>
            </a:r>
          </a:p>
          <a:p>
            <a:pPr marL="0" indent="0">
              <a:buNone/>
            </a:pPr>
            <a:endParaRPr lang="sv-SE" sz="1050" b="0" i="0" u="none" strike="noStrike" dirty="0">
              <a:effectLst/>
            </a:endParaRPr>
          </a:p>
          <a:p>
            <a:pPr>
              <a:lnSpc>
                <a:spcPct val="100000"/>
              </a:lnSpc>
              <a:spcBef>
                <a:spcPts val="0"/>
              </a:spcBef>
              <a:buFont typeface="Wingdings" pitchFamily="2" charset="2"/>
              <a:buChar char="ü"/>
            </a:pPr>
            <a:r>
              <a:rPr lang="sv-SE" sz="2000" b="0" i="0" u="none" strike="noStrike" dirty="0">
                <a:effectLst/>
              </a:rPr>
              <a:t> Identifiera vad du kommer att vinna på att uppnå</a:t>
            </a:r>
          </a:p>
          <a:p>
            <a:pPr marL="0" indent="0">
              <a:lnSpc>
                <a:spcPct val="100000"/>
              </a:lnSpc>
              <a:spcBef>
                <a:spcPts val="0"/>
              </a:spcBef>
              <a:buNone/>
            </a:pPr>
            <a:r>
              <a:rPr lang="sv-SE" sz="2000" dirty="0"/>
              <a:t>     </a:t>
            </a:r>
            <a:r>
              <a:rPr lang="sv-SE" sz="2000" b="0" i="0" u="none" strike="noStrike" dirty="0">
                <a:effectLst/>
              </a:rPr>
              <a:t>målet.</a:t>
            </a:r>
          </a:p>
          <a:p>
            <a:pPr>
              <a:buFont typeface="Wingdings" pitchFamily="2" charset="2"/>
              <a:buChar char="ü"/>
            </a:pPr>
            <a:r>
              <a:rPr lang="sv-SE" sz="2000" b="0" i="0" u="none" strike="noStrike" dirty="0">
                <a:effectLst/>
              </a:rPr>
              <a:t> Detta hjälper dig att skapa en större attraktion.</a:t>
            </a:r>
          </a:p>
          <a:p>
            <a:pPr marL="0" indent="0">
              <a:buNone/>
            </a:pPr>
            <a:endParaRPr lang="sv-SE" sz="1800" dirty="0"/>
          </a:p>
        </p:txBody>
      </p:sp>
    </p:spTree>
    <p:extLst>
      <p:ext uri="{BB962C8B-B14F-4D97-AF65-F5344CB8AC3E}">
        <p14:creationId xmlns:p14="http://schemas.microsoft.com/office/powerpoint/2010/main" val="10921740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3888E7A0-9DEB-5E5C-3A6B-012D9C8F27A2}"/>
              </a:ext>
            </a:extLst>
          </p:cNvPr>
          <p:cNvSpPr>
            <a:spLocks noGrp="1"/>
          </p:cNvSpPr>
          <p:nvPr>
            <p:ph type="title"/>
          </p:nvPr>
        </p:nvSpPr>
        <p:spPr>
          <a:xfrm>
            <a:off x="640080" y="325369"/>
            <a:ext cx="4368602" cy="1956841"/>
          </a:xfrm>
        </p:spPr>
        <p:txBody>
          <a:bodyPr anchor="b">
            <a:normAutofit/>
          </a:bodyPr>
          <a:lstStyle/>
          <a:p>
            <a:r>
              <a:rPr lang="sv-SE" sz="5400" b="1" i="0" u="none" strike="noStrike">
                <a:effectLst/>
              </a:rPr>
              <a:t>4. Prioritera</a:t>
            </a:r>
            <a:endParaRPr lang="sv-SE"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objekt 3" descr="En bild som visar text, Teckensnitt, logotyp, Grafik&#10;&#10;Automatiskt genererad beskrivning">
            <a:extLst>
              <a:ext uri="{FF2B5EF4-FFF2-40B4-BE49-F238E27FC236}">
                <a16:creationId xmlns:a16="http://schemas.microsoft.com/office/drawing/2014/main" id="{3D6D04C4-AEDE-17D1-11EB-62D65EE447F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02"/>
          <a:stretch/>
        </p:blipFill>
        <p:spPr>
          <a:xfrm>
            <a:off x="5929187" y="346223"/>
            <a:ext cx="5622733" cy="560574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5" name="Platshållare för innehåll 2">
            <a:extLst>
              <a:ext uri="{FF2B5EF4-FFF2-40B4-BE49-F238E27FC236}">
                <a16:creationId xmlns:a16="http://schemas.microsoft.com/office/drawing/2014/main" id="{0D38925D-93DD-AF97-B683-0CB31DD3E9E8}"/>
              </a:ext>
            </a:extLst>
          </p:cNvPr>
          <p:cNvGraphicFramePr>
            <a:graphicFrameLocks noGrp="1"/>
          </p:cNvGraphicFramePr>
          <p:nvPr>
            <p:ph idx="1"/>
            <p:extLst>
              <p:ext uri="{D42A27DB-BD31-4B8C-83A1-F6EECF244321}">
                <p14:modId xmlns:p14="http://schemas.microsoft.com/office/powerpoint/2010/main" val="2872959631"/>
              </p:ext>
            </p:extLst>
          </p:nvPr>
        </p:nvGraphicFramePr>
        <p:xfrm>
          <a:off x="640080" y="2872899"/>
          <a:ext cx="4243589" cy="3320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6082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830852AD-2073-F102-5A53-EBB72D8765FE}"/>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a:t>Tänk LÅSNINGAR och LÖSNINGAR</a:t>
            </a:r>
          </a:p>
        </p:txBody>
      </p:sp>
      <p:sp>
        <p:nvSpPr>
          <p:cNvPr id="3" name="textruta 2">
            <a:extLst>
              <a:ext uri="{FF2B5EF4-FFF2-40B4-BE49-F238E27FC236}">
                <a16:creationId xmlns:a16="http://schemas.microsoft.com/office/drawing/2014/main" id="{674C2750-4934-32DB-CF09-5233BC2F0B4D}"/>
              </a:ext>
            </a:extLst>
          </p:cNvPr>
          <p:cNvSpPr txBox="1"/>
          <p:nvPr/>
        </p:nvSpPr>
        <p:spPr>
          <a:xfrm>
            <a:off x="794057" y="5764769"/>
            <a:ext cx="6044732" cy="369332"/>
          </a:xfrm>
          <a:prstGeom prst="rect">
            <a:avLst/>
          </a:prstGeom>
          <a:noFill/>
        </p:spPr>
        <p:txBody>
          <a:bodyPr wrap="none" rtlCol="0">
            <a:spAutoFit/>
          </a:bodyPr>
          <a:lstStyle/>
          <a:p>
            <a:pPr>
              <a:spcAft>
                <a:spcPts val="600"/>
              </a:spcAft>
            </a:pPr>
            <a:r>
              <a:rPr lang="sv-SE"/>
              <a:t>Ref. Kurslitteratur Kjell Enhager; ”Tänk låsningar och lösningar”</a:t>
            </a:r>
          </a:p>
        </p:txBody>
      </p:sp>
      <p:pic>
        <p:nvPicPr>
          <p:cNvPr id="21" name="Picture 6">
            <a:extLst>
              <a:ext uri="{FF2B5EF4-FFF2-40B4-BE49-F238E27FC236}">
                <a16:creationId xmlns:a16="http://schemas.microsoft.com/office/drawing/2014/main" id="{E367BC15-F20E-0BC7-6F70-1C2BBE543E75}"/>
              </a:ext>
            </a:extLst>
          </p:cNvPr>
          <p:cNvPicPr>
            <a:picLocks noChangeAspect="1"/>
          </p:cNvPicPr>
          <p:nvPr/>
        </p:nvPicPr>
        <p:blipFill rotWithShape="1">
          <a:blip r:embed="rId2"/>
          <a:srcRect l="49798" r="1608" b="-1"/>
          <a:stretch/>
        </p:blipFill>
        <p:spPr>
          <a:xfrm>
            <a:off x="7199440" y="10"/>
            <a:ext cx="4992560" cy="6857990"/>
          </a:xfrm>
          <a:prstGeom prst="rect">
            <a:avLst/>
          </a:prstGeom>
          <a:effectLst/>
        </p:spPr>
      </p:pic>
      <p:graphicFrame>
        <p:nvGraphicFramePr>
          <p:cNvPr id="5" name="Platshållare för innehåll 2">
            <a:extLst>
              <a:ext uri="{FF2B5EF4-FFF2-40B4-BE49-F238E27FC236}">
                <a16:creationId xmlns:a16="http://schemas.microsoft.com/office/drawing/2014/main" id="{EEF152B5-53A9-760B-1D34-12CD47D3E7F6}"/>
              </a:ext>
            </a:extLst>
          </p:cNvPr>
          <p:cNvGraphicFramePr>
            <a:graphicFrameLocks noGrp="1"/>
          </p:cNvGraphicFramePr>
          <p:nvPr>
            <p:ph idx="1"/>
            <p:extLst>
              <p:ext uri="{D42A27DB-BD31-4B8C-83A1-F6EECF244321}">
                <p14:modId xmlns:p14="http://schemas.microsoft.com/office/powerpoint/2010/main" val="1823557467"/>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3394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2FB1DF05-4E26-744C-A877-FCCD60D3FB93}"/>
              </a:ext>
            </a:extLst>
          </p:cNvPr>
          <p:cNvSpPr>
            <a:spLocks noGrp="1"/>
          </p:cNvSpPr>
          <p:nvPr>
            <p:ph type="title"/>
          </p:nvPr>
        </p:nvSpPr>
        <p:spPr>
          <a:xfrm>
            <a:off x="640080" y="325369"/>
            <a:ext cx="4368602" cy="1956841"/>
          </a:xfrm>
        </p:spPr>
        <p:txBody>
          <a:bodyPr anchor="b">
            <a:normAutofit/>
          </a:bodyPr>
          <a:lstStyle/>
          <a:p>
            <a:r>
              <a:rPr lang="sv-SE" sz="5400" b="1" i="0" u="none" strike="noStrike">
                <a:effectLst/>
              </a:rPr>
              <a:t>5. Sätt upp delmål</a:t>
            </a:r>
            <a:r>
              <a:rPr lang="sv-SE" sz="5400" b="0" i="0" u="none" strike="noStrike">
                <a:effectLst/>
              </a:rPr>
              <a:t> </a:t>
            </a:r>
            <a:endParaRPr lang="sv-SE" sz="5400"/>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4CBC6D68-81D7-5985-86BC-A98356051EF1}"/>
              </a:ext>
            </a:extLst>
          </p:cNvPr>
          <p:cNvSpPr>
            <a:spLocks noGrp="1"/>
          </p:cNvSpPr>
          <p:nvPr>
            <p:ph idx="1"/>
          </p:nvPr>
        </p:nvSpPr>
        <p:spPr>
          <a:xfrm>
            <a:off x="640080" y="2872899"/>
            <a:ext cx="4243589" cy="3320668"/>
          </a:xfrm>
        </p:spPr>
        <p:txBody>
          <a:bodyPr>
            <a:normAutofit/>
          </a:bodyPr>
          <a:lstStyle/>
          <a:p>
            <a:pPr marL="0" indent="0">
              <a:buNone/>
            </a:pPr>
            <a:r>
              <a:rPr lang="sv-SE" sz="2200" b="0" i="0" u="none" strike="noStrike">
                <a:effectLst/>
              </a:rPr>
              <a:t>Sätt upp datum längs vägen då du ska ha nått ett visst resultat. Detta gör att du kontinuerligt kan stämma av mot målet. </a:t>
            </a:r>
          </a:p>
          <a:p>
            <a:pPr marL="0" indent="0">
              <a:buNone/>
            </a:pPr>
            <a:endParaRPr lang="sv-SE" sz="2200" b="0" i="0" u="none" strike="noStrike">
              <a:effectLst/>
            </a:endParaRPr>
          </a:p>
          <a:p>
            <a:pPr marL="0" indent="0">
              <a:buNone/>
            </a:pPr>
            <a:r>
              <a:rPr lang="sv-SE" sz="2200" b="0" i="0" u="none" strike="noStrike">
                <a:effectLst/>
              </a:rPr>
              <a:t>Är det fortfarande realistiskt och eftersträvansvärt? Detta hjälper dig även att vara mer flexibel i ditt genomförande.</a:t>
            </a:r>
          </a:p>
          <a:p>
            <a:endParaRPr lang="sv-SE" sz="2200"/>
          </a:p>
        </p:txBody>
      </p:sp>
      <p:pic>
        <p:nvPicPr>
          <p:cNvPr id="6" name="Bildobjekt 5" descr="En bild som visar bordsservis, mat, utomhus, Vinglas&#10;&#10;Automatiskt genererad beskrivning">
            <a:extLst>
              <a:ext uri="{FF2B5EF4-FFF2-40B4-BE49-F238E27FC236}">
                <a16:creationId xmlns:a16="http://schemas.microsoft.com/office/drawing/2014/main" id="{87A743D2-4C51-E599-6193-974D5BC1971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992" r="1378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708790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86EB666-4B7D-4289-82DF-E52277D518F6}"/>
              </a:ext>
            </a:extLst>
          </p:cNvPr>
          <p:cNvSpPr>
            <a:spLocks noGrp="1"/>
          </p:cNvSpPr>
          <p:nvPr>
            <p:ph type="title"/>
          </p:nvPr>
        </p:nvSpPr>
        <p:spPr>
          <a:xfrm>
            <a:off x="4438139" y="1297459"/>
            <a:ext cx="6010799" cy="919509"/>
          </a:xfrm>
        </p:spPr>
        <p:txBody>
          <a:bodyPr anchor="b">
            <a:normAutofit fontScale="90000"/>
          </a:bodyPr>
          <a:lstStyle/>
          <a:p>
            <a:r>
              <a:rPr lang="sv-SE" sz="4400" dirty="0">
                <a:solidFill>
                  <a:srgbClr val="FF9300"/>
                </a:solidFill>
              </a:rPr>
              <a:t>ÖVNING</a:t>
            </a:r>
            <a:br>
              <a:rPr lang="sv-SE" sz="4400" dirty="0">
                <a:solidFill>
                  <a:srgbClr val="FF9300"/>
                </a:solidFill>
              </a:rPr>
            </a:br>
            <a:r>
              <a:rPr lang="sv-SE" sz="4400" dirty="0">
                <a:solidFill>
                  <a:srgbClr val="FF9300"/>
                </a:solidFill>
              </a:rPr>
              <a:t>Formulera dina SMARTA mål för din LIA-praktik</a:t>
            </a:r>
          </a:p>
        </p:txBody>
      </p:sp>
      <p:sp>
        <p:nvSpPr>
          <p:cNvPr id="3" name="Platshållare för innehåll 2">
            <a:extLst>
              <a:ext uri="{FF2B5EF4-FFF2-40B4-BE49-F238E27FC236}">
                <a16:creationId xmlns:a16="http://schemas.microsoft.com/office/drawing/2014/main" id="{9E2BFE3A-B03E-55EC-C29D-8E4E9B7A5B72}"/>
              </a:ext>
            </a:extLst>
          </p:cNvPr>
          <p:cNvSpPr>
            <a:spLocks noGrp="1"/>
          </p:cNvSpPr>
          <p:nvPr>
            <p:ph idx="1"/>
          </p:nvPr>
        </p:nvSpPr>
        <p:spPr>
          <a:xfrm>
            <a:off x="4203033" y="3073440"/>
            <a:ext cx="7988968" cy="3029640"/>
          </a:xfrm>
        </p:spPr>
        <p:txBody>
          <a:bodyPr anchor="t">
            <a:normAutofit/>
          </a:bodyPr>
          <a:lstStyle/>
          <a:p>
            <a:pPr>
              <a:buFont typeface="Wingdings" pitchFamily="2" charset="2"/>
              <a:buChar char="ü"/>
            </a:pPr>
            <a:r>
              <a:rPr lang="sv-SE" dirty="0">
                <a:solidFill>
                  <a:schemeClr val="tx1"/>
                </a:solidFill>
              </a:rPr>
              <a:t> Skriv ner ett mål som du vill uppnå</a:t>
            </a:r>
          </a:p>
          <a:p>
            <a:pPr>
              <a:buFont typeface="Wingdings" pitchFamily="2" charset="2"/>
              <a:buChar char="ü"/>
            </a:pPr>
            <a:r>
              <a:rPr lang="sv-SE" dirty="0">
                <a:solidFill>
                  <a:schemeClr val="tx1"/>
                </a:solidFill>
              </a:rPr>
              <a:t> Vad behöver du börja med för att du ska nå målet?</a:t>
            </a:r>
          </a:p>
          <a:p>
            <a:pPr>
              <a:buFont typeface="Wingdings" pitchFamily="2" charset="2"/>
              <a:buChar char="ü"/>
            </a:pPr>
            <a:r>
              <a:rPr lang="sv-SE" dirty="0">
                <a:solidFill>
                  <a:schemeClr val="tx1"/>
                </a:solidFill>
              </a:rPr>
              <a:t> Vad behöver du förändra, sluta med?</a:t>
            </a:r>
          </a:p>
          <a:p>
            <a:pPr>
              <a:buFont typeface="Wingdings" pitchFamily="2" charset="2"/>
              <a:buChar char="ü"/>
            </a:pPr>
            <a:r>
              <a:rPr lang="sv-SE" dirty="0">
                <a:solidFill>
                  <a:schemeClr val="tx1"/>
                </a:solidFill>
              </a:rPr>
              <a:t> Hur ska du följa upp din väg till målet?</a:t>
            </a:r>
          </a:p>
          <a:p>
            <a:pPr>
              <a:buFont typeface="Wingdings" pitchFamily="2" charset="2"/>
              <a:buChar char="ü"/>
            </a:pPr>
            <a:r>
              <a:rPr lang="sv-SE" dirty="0">
                <a:solidFill>
                  <a:schemeClr val="tx1"/>
                </a:solidFill>
              </a:rPr>
              <a:t>Arbeta sedan i grupp och dela med dig av ditt mål</a:t>
            </a:r>
          </a:p>
          <a:p>
            <a:pPr marL="0" indent="0">
              <a:buNone/>
            </a:pPr>
            <a:endParaRPr lang="sv-SE" dirty="0">
              <a:solidFill>
                <a:schemeClr val="tx1"/>
              </a:solidFill>
            </a:endParaRPr>
          </a:p>
        </p:txBody>
      </p:sp>
      <p:pic>
        <p:nvPicPr>
          <p:cNvPr id="7" name="Graphic 6" descr="Måltavla">
            <a:extLst>
              <a:ext uri="{FF2B5EF4-FFF2-40B4-BE49-F238E27FC236}">
                <a16:creationId xmlns:a16="http://schemas.microsoft.com/office/drawing/2014/main" id="{757E3F46-BBBE-42AF-E9A4-7663388A8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37" y="433033"/>
            <a:ext cx="4786500" cy="4786500"/>
          </a:xfrm>
          <a:prstGeom prst="rect">
            <a:avLst/>
          </a:prstGeom>
        </p:spPr>
      </p:pic>
    </p:spTree>
    <p:extLst>
      <p:ext uri="{BB962C8B-B14F-4D97-AF65-F5344CB8AC3E}">
        <p14:creationId xmlns:p14="http://schemas.microsoft.com/office/powerpoint/2010/main" val="13719253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6A3A134-E7AE-9FC9-DDC1-F82B1412C75B}"/>
              </a:ext>
            </a:extLst>
          </p:cNvPr>
          <p:cNvSpPr>
            <a:spLocks noGrp="1"/>
          </p:cNvSpPr>
          <p:nvPr>
            <p:ph type="title"/>
          </p:nvPr>
        </p:nvSpPr>
        <p:spPr>
          <a:xfrm>
            <a:off x="422144" y="940910"/>
            <a:ext cx="5069451" cy="4976179"/>
          </a:xfrm>
        </p:spPr>
        <p:txBody>
          <a:bodyPr>
            <a:normAutofit/>
          </a:bodyPr>
          <a:lstStyle/>
          <a:p>
            <a:r>
              <a:rPr lang="sv-SE" sz="4400" dirty="0">
                <a:solidFill>
                  <a:srgbClr val="FF9300"/>
                </a:solidFill>
              </a:rPr>
              <a:t>Mål inför LIA och fortsatta studier </a:t>
            </a:r>
            <a:br>
              <a:rPr lang="sv-SE" sz="4400" dirty="0">
                <a:solidFill>
                  <a:srgbClr val="FF9300"/>
                </a:solidFill>
              </a:rPr>
            </a:br>
            <a:endParaRPr lang="sv-SE" sz="4400" i="1" dirty="0">
              <a:solidFill>
                <a:srgbClr val="FF9300"/>
              </a:solidFill>
            </a:endParaRPr>
          </a:p>
        </p:txBody>
      </p:sp>
      <p:graphicFrame>
        <p:nvGraphicFramePr>
          <p:cNvPr id="5" name="Platshållare för innehåll 2">
            <a:extLst>
              <a:ext uri="{FF2B5EF4-FFF2-40B4-BE49-F238E27FC236}">
                <a16:creationId xmlns:a16="http://schemas.microsoft.com/office/drawing/2014/main" id="{3B9CAD62-2D37-38D9-1C5E-184F0CFC4D88}"/>
              </a:ext>
            </a:extLst>
          </p:cNvPr>
          <p:cNvGraphicFramePr>
            <a:graphicFrameLocks noGrp="1"/>
          </p:cNvGraphicFramePr>
          <p:nvPr>
            <p:ph idx="1"/>
            <p:extLst>
              <p:ext uri="{D42A27DB-BD31-4B8C-83A1-F6EECF244321}">
                <p14:modId xmlns:p14="http://schemas.microsoft.com/office/powerpoint/2010/main" val="1861238916"/>
              </p:ext>
            </p:extLst>
          </p:nvPr>
        </p:nvGraphicFramePr>
        <p:xfrm>
          <a:off x="5766179" y="805218"/>
          <a:ext cx="5710451" cy="5329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98610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44E5B47F-A8F4-70BE-E952-8F12ECA149DD}"/>
              </a:ext>
            </a:extLst>
          </p:cNvPr>
          <p:cNvSpPr>
            <a:spLocks noGrp="1"/>
          </p:cNvSpPr>
          <p:nvPr>
            <p:ph type="title"/>
          </p:nvPr>
        </p:nvSpPr>
        <p:spPr>
          <a:xfrm>
            <a:off x="838200" y="557189"/>
            <a:ext cx="3374136" cy="5567891"/>
          </a:xfrm>
        </p:spPr>
        <p:txBody>
          <a:bodyPr vert="horz" lIns="91440" tIns="45720" rIns="91440" bIns="45720" rtlCol="0" anchor="ctr">
            <a:normAutofit/>
          </a:bodyPr>
          <a:lstStyle/>
          <a:p>
            <a:r>
              <a:rPr lang="en-US" sz="5200" b="1" kern="1200" dirty="0">
                <a:solidFill>
                  <a:schemeClr val="accent2">
                    <a:lumMod val="75000"/>
                  </a:schemeClr>
                </a:solidFill>
                <a:latin typeface="+mj-lt"/>
                <a:ea typeface="+mj-ea"/>
                <a:cs typeface="+mj-cs"/>
              </a:rPr>
              <a:t>ÖVNING</a:t>
            </a:r>
            <a:br>
              <a:rPr lang="en-US" sz="5200" kern="1200" dirty="0">
                <a:solidFill>
                  <a:schemeClr val="tx1"/>
                </a:solidFill>
                <a:latin typeface="+mj-lt"/>
                <a:ea typeface="+mj-ea"/>
                <a:cs typeface="+mj-cs"/>
              </a:rPr>
            </a:br>
            <a:r>
              <a:rPr lang="en-US" sz="5200" kern="1200" dirty="0" err="1">
                <a:solidFill>
                  <a:schemeClr val="tx1"/>
                </a:solidFill>
                <a:latin typeface="+mj-lt"/>
                <a:ea typeface="+mj-ea"/>
                <a:cs typeface="+mj-cs"/>
              </a:rPr>
              <a:t>Söka</a:t>
            </a:r>
            <a:r>
              <a:rPr lang="en-US" sz="5200" dirty="0"/>
              <a:t> </a:t>
            </a:r>
            <a:r>
              <a:rPr lang="en-US" sz="5200" kern="1200" dirty="0">
                <a:solidFill>
                  <a:schemeClr val="tx1"/>
                </a:solidFill>
                <a:latin typeface="+mj-lt"/>
                <a:ea typeface="+mj-ea"/>
                <a:cs typeface="+mj-cs"/>
              </a:rPr>
              <a:t>LIA/</a:t>
            </a:r>
            <a:r>
              <a:rPr lang="en-US" sz="5200" kern="1200" dirty="0" err="1">
                <a:solidFill>
                  <a:schemeClr val="tx1"/>
                </a:solidFill>
                <a:latin typeface="+mj-lt"/>
                <a:ea typeface="+mj-ea"/>
                <a:cs typeface="+mj-cs"/>
              </a:rPr>
              <a:t>Jobb</a:t>
            </a:r>
            <a:br>
              <a:rPr lang="en-US" sz="5200" kern="1200" dirty="0">
                <a:solidFill>
                  <a:schemeClr val="tx1"/>
                </a:solidFill>
                <a:latin typeface="+mj-lt"/>
                <a:ea typeface="+mj-ea"/>
                <a:cs typeface="+mj-cs"/>
              </a:rPr>
            </a:br>
            <a:r>
              <a:rPr lang="en-US" sz="3600" i="1" dirty="0">
                <a:solidFill>
                  <a:srgbClr val="FF9300"/>
                </a:solidFill>
              </a:rPr>
              <a:t>60</a:t>
            </a:r>
            <a:r>
              <a:rPr lang="en-US" sz="3600" i="1" kern="1200" dirty="0">
                <a:solidFill>
                  <a:srgbClr val="FF9300"/>
                </a:solidFill>
                <a:latin typeface="+mj-lt"/>
                <a:ea typeface="+mj-ea"/>
                <a:cs typeface="+mj-cs"/>
              </a:rPr>
              <a:t> </a:t>
            </a:r>
            <a:r>
              <a:rPr lang="en-US" sz="3600" i="1" kern="1200" dirty="0" err="1">
                <a:solidFill>
                  <a:srgbClr val="FF9300"/>
                </a:solidFill>
                <a:latin typeface="+mj-lt"/>
                <a:ea typeface="+mj-ea"/>
                <a:cs typeface="+mj-cs"/>
              </a:rPr>
              <a:t>minuter</a:t>
            </a:r>
            <a:endParaRPr lang="en-US" sz="5200" i="1" kern="1200" dirty="0">
              <a:solidFill>
                <a:srgbClr val="FF9300"/>
              </a:solidFill>
              <a:latin typeface="+mj-lt"/>
              <a:ea typeface="+mj-ea"/>
              <a:cs typeface="+mj-cs"/>
            </a:endParaRPr>
          </a:p>
        </p:txBody>
      </p:sp>
      <p:graphicFrame>
        <p:nvGraphicFramePr>
          <p:cNvPr id="5" name="textruta 2">
            <a:extLst>
              <a:ext uri="{FF2B5EF4-FFF2-40B4-BE49-F238E27FC236}">
                <a16:creationId xmlns:a16="http://schemas.microsoft.com/office/drawing/2014/main" id="{7E85A58D-B802-A5E9-1C43-E696DA4ABF87}"/>
              </a:ext>
            </a:extLst>
          </p:cNvPr>
          <p:cNvGraphicFramePr/>
          <p:nvPr>
            <p:extLst>
              <p:ext uri="{D42A27DB-BD31-4B8C-83A1-F6EECF244321}">
                <p14:modId xmlns:p14="http://schemas.microsoft.com/office/powerpoint/2010/main" val="90454706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02113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D2F48B-1529-62A3-B5E6-ADD4A0964B1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LUNCH kl. 11.45-12.45</a:t>
            </a:r>
          </a:p>
        </p:txBody>
      </p:sp>
      <p:pic>
        <p:nvPicPr>
          <p:cNvPr id="3" name="Picture 2" descr="People eating salads at bountiful table">
            <a:extLst>
              <a:ext uri="{FF2B5EF4-FFF2-40B4-BE49-F238E27FC236}">
                <a16:creationId xmlns:a16="http://schemas.microsoft.com/office/drawing/2014/main" id="{521BB15C-89FA-D302-F8E8-86BBAEB7E4DE}"/>
              </a:ext>
            </a:extLst>
          </p:cNvPr>
          <p:cNvPicPr>
            <a:picLocks noChangeAspect="1"/>
          </p:cNvPicPr>
          <p:nvPr/>
        </p:nvPicPr>
        <p:blipFill>
          <a:blip r:embed="rId3"/>
          <a:stretch>
            <a:fillRect/>
          </a:stretch>
        </p:blipFill>
        <p:spPr>
          <a:xfrm>
            <a:off x="4502428" y="1017407"/>
            <a:ext cx="7225748" cy="4823186"/>
          </a:xfrm>
          <a:prstGeom prst="rect">
            <a:avLst/>
          </a:prstGeom>
        </p:spPr>
      </p:pic>
      <p:sp>
        <p:nvSpPr>
          <p:cNvPr id="2" name="textruta 1">
            <a:extLst>
              <a:ext uri="{FF2B5EF4-FFF2-40B4-BE49-F238E27FC236}">
                <a16:creationId xmlns:a16="http://schemas.microsoft.com/office/drawing/2014/main" id="{ED0568D0-6232-8CAB-EF43-674F31FA92E9}"/>
              </a:ext>
            </a:extLst>
          </p:cNvPr>
          <p:cNvSpPr txBox="1"/>
          <p:nvPr/>
        </p:nvSpPr>
        <p:spPr>
          <a:xfrm>
            <a:off x="778127" y="2905780"/>
            <a:ext cx="3043141" cy="523220"/>
          </a:xfrm>
          <a:prstGeom prst="rect">
            <a:avLst/>
          </a:prstGeom>
          <a:noFill/>
        </p:spPr>
        <p:txBody>
          <a:bodyPr wrap="none" rtlCol="0">
            <a:spAutoFit/>
          </a:bodyPr>
          <a:lstStyle/>
          <a:p>
            <a:r>
              <a:rPr lang="sv-SE" sz="2800" b="1" dirty="0"/>
              <a:t>LUNCH 11.50-13.00</a:t>
            </a:r>
          </a:p>
        </p:txBody>
      </p:sp>
    </p:spTree>
    <p:extLst>
      <p:ext uri="{BB962C8B-B14F-4D97-AF65-F5344CB8AC3E}">
        <p14:creationId xmlns:p14="http://schemas.microsoft.com/office/powerpoint/2010/main" val="27416966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A07E11B-7AB3-D20B-FA24-9CCD9BCEB6BE}"/>
              </a:ext>
            </a:extLst>
          </p:cNvPr>
          <p:cNvSpPr>
            <a:spLocks noGrp="1"/>
          </p:cNvSpPr>
          <p:nvPr>
            <p:ph type="title"/>
          </p:nvPr>
        </p:nvSpPr>
        <p:spPr>
          <a:xfrm>
            <a:off x="640080" y="325369"/>
            <a:ext cx="4368602" cy="1956841"/>
          </a:xfrm>
        </p:spPr>
        <p:txBody>
          <a:bodyPr anchor="b">
            <a:normAutofit/>
          </a:bodyPr>
          <a:lstStyle/>
          <a:p>
            <a:r>
              <a:rPr lang="sv-SE" sz="5400" b="1" dirty="0">
                <a:solidFill>
                  <a:srgbClr val="FF9300"/>
                </a:solidFill>
              </a:rPr>
              <a:t>ÖVNING </a:t>
            </a:r>
            <a:br>
              <a:rPr lang="sv-SE" sz="5400" b="1" dirty="0">
                <a:solidFill>
                  <a:srgbClr val="FF9300"/>
                </a:solidFill>
              </a:rPr>
            </a:br>
            <a:r>
              <a:rPr lang="sv-SE" sz="2400" b="1" dirty="0">
                <a:solidFill>
                  <a:srgbClr val="FF9300"/>
                </a:solidFill>
              </a:rPr>
              <a:t>30 minuter</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objekt 3" descr="En bild som visar klädsel, person, Människoansikte, utomhus&#10;&#10;Automatiskt genererad beskrivning">
            <a:extLst>
              <a:ext uri="{FF2B5EF4-FFF2-40B4-BE49-F238E27FC236}">
                <a16:creationId xmlns:a16="http://schemas.microsoft.com/office/drawing/2014/main" id="{B69ED334-CC08-E491-2219-79662DDDCDA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336" r="294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5" name="Platshållare för innehåll 2">
            <a:extLst>
              <a:ext uri="{FF2B5EF4-FFF2-40B4-BE49-F238E27FC236}">
                <a16:creationId xmlns:a16="http://schemas.microsoft.com/office/drawing/2014/main" id="{6F9D26CC-C84A-0FC6-1F32-244595437445}"/>
              </a:ext>
            </a:extLst>
          </p:cNvPr>
          <p:cNvGraphicFramePr>
            <a:graphicFrameLocks noGrp="1"/>
          </p:cNvGraphicFramePr>
          <p:nvPr>
            <p:ph idx="1"/>
            <p:extLst>
              <p:ext uri="{D42A27DB-BD31-4B8C-83A1-F6EECF244321}">
                <p14:modId xmlns:p14="http://schemas.microsoft.com/office/powerpoint/2010/main" val="1424623416"/>
              </p:ext>
            </p:extLst>
          </p:nvPr>
        </p:nvGraphicFramePr>
        <p:xfrm>
          <a:off x="640080" y="2872899"/>
          <a:ext cx="4243589" cy="3320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00844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FBD763C-F7E5-8D90-B440-8EFF481E742B}"/>
              </a:ext>
            </a:extLst>
          </p:cNvPr>
          <p:cNvSpPr>
            <a:spLocks noGrp="1"/>
          </p:cNvSpPr>
          <p:nvPr>
            <p:ph type="title"/>
          </p:nvPr>
        </p:nvSpPr>
        <p:spPr>
          <a:xfrm>
            <a:off x="6143812" y="540167"/>
            <a:ext cx="4816589" cy="2135867"/>
          </a:xfrm>
        </p:spPr>
        <p:txBody>
          <a:bodyPr anchor="b">
            <a:normAutofit/>
          </a:bodyPr>
          <a:lstStyle/>
          <a:p>
            <a:r>
              <a:rPr lang="sv-SE" sz="4800">
                <a:solidFill>
                  <a:schemeClr val="tx1"/>
                </a:solidFill>
              </a:rPr>
              <a:t>Redovisning av hemuppgifter</a:t>
            </a:r>
          </a:p>
        </p:txBody>
      </p:sp>
      <p:sp>
        <p:nvSpPr>
          <p:cNvPr id="28" name="Platshållare för innehåll 2">
            <a:extLst>
              <a:ext uri="{FF2B5EF4-FFF2-40B4-BE49-F238E27FC236}">
                <a16:creationId xmlns:a16="http://schemas.microsoft.com/office/drawing/2014/main" id="{BF474F1E-C2F2-20ED-23E5-4A1AA223F6F3}"/>
              </a:ext>
            </a:extLst>
          </p:cNvPr>
          <p:cNvSpPr>
            <a:spLocks noGrp="1"/>
          </p:cNvSpPr>
          <p:nvPr>
            <p:ph idx="1"/>
          </p:nvPr>
        </p:nvSpPr>
        <p:spPr>
          <a:xfrm>
            <a:off x="6143812" y="2880452"/>
            <a:ext cx="4816589" cy="3095445"/>
          </a:xfrm>
        </p:spPr>
        <p:txBody>
          <a:bodyPr anchor="t">
            <a:normAutofit/>
          </a:bodyPr>
          <a:lstStyle/>
          <a:p>
            <a:r>
              <a:rPr lang="sv-SE" sz="1800">
                <a:solidFill>
                  <a:schemeClr val="tx1"/>
                </a:solidFill>
              </a:rPr>
              <a:t>Uppgiften om attityd/beteende</a:t>
            </a:r>
          </a:p>
          <a:p>
            <a:r>
              <a:rPr lang="sv-SE" sz="1800">
                <a:solidFill>
                  <a:schemeClr val="tx1"/>
                </a:solidFill>
              </a:rPr>
              <a:t>CV</a:t>
            </a:r>
          </a:p>
          <a:p>
            <a:r>
              <a:rPr lang="sv-SE" sz="1800">
                <a:solidFill>
                  <a:schemeClr val="tx1"/>
                </a:solidFill>
              </a:rPr>
              <a:t>Linkedinprofil</a:t>
            </a:r>
          </a:p>
          <a:p>
            <a:r>
              <a:rPr lang="sv-SE" sz="1800">
                <a:solidFill>
                  <a:schemeClr val="tx1"/>
                </a:solidFill>
              </a:rPr>
              <a:t>Målformulering/ar</a:t>
            </a:r>
          </a:p>
        </p:txBody>
      </p:sp>
      <p:pic>
        <p:nvPicPr>
          <p:cNvPr id="7" name="Graphic 6" descr="Frågor">
            <a:extLst>
              <a:ext uri="{FF2B5EF4-FFF2-40B4-BE49-F238E27FC236}">
                <a16:creationId xmlns:a16="http://schemas.microsoft.com/office/drawing/2014/main" id="{55E0FF75-C813-1721-8D70-2A1CEEFB5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815" y="699900"/>
            <a:ext cx="5031557" cy="5031557"/>
          </a:xfrm>
          <a:prstGeom prst="rect">
            <a:avLst/>
          </a:prstGeom>
        </p:spPr>
      </p:pic>
    </p:spTree>
    <p:extLst>
      <p:ext uri="{BB962C8B-B14F-4D97-AF65-F5344CB8AC3E}">
        <p14:creationId xmlns:p14="http://schemas.microsoft.com/office/powerpoint/2010/main" val="27699474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287DD986-2012-AD2A-0B06-ECFA113794A7}"/>
              </a:ext>
            </a:extLst>
          </p:cNvPr>
          <p:cNvSpPr>
            <a:spLocks noGrp="1"/>
          </p:cNvSpPr>
          <p:nvPr>
            <p:ph type="title"/>
          </p:nvPr>
        </p:nvSpPr>
        <p:spPr>
          <a:xfrm>
            <a:off x="607237" y="234874"/>
            <a:ext cx="10945480" cy="1024128"/>
          </a:xfrm>
        </p:spPr>
        <p:txBody>
          <a:bodyPr anchor="ctr">
            <a:normAutofit/>
          </a:bodyPr>
          <a:lstStyle/>
          <a:p>
            <a:r>
              <a:rPr lang="en-US"/>
              <a:t> </a:t>
            </a:r>
            <a:r>
              <a:rPr lang="en-US" err="1"/>
              <a:t>Feedbackspaningen</a:t>
            </a:r>
            <a:endParaRPr lang="en-US"/>
          </a:p>
        </p:txBody>
      </p:sp>
      <p:pic>
        <p:nvPicPr>
          <p:cNvPr id="3" name="Picture 2" descr="Woman with binoculars">
            <a:extLst>
              <a:ext uri="{FF2B5EF4-FFF2-40B4-BE49-F238E27FC236}">
                <a16:creationId xmlns:a16="http://schemas.microsoft.com/office/drawing/2014/main" id="{B9B61092-D612-D482-0668-04842B2EC4EC}"/>
              </a:ext>
            </a:extLst>
          </p:cNvPr>
          <p:cNvPicPr>
            <a:picLocks noChangeAspect="1"/>
          </p:cNvPicPr>
          <p:nvPr/>
        </p:nvPicPr>
        <p:blipFill>
          <a:blip r:embed="rId3"/>
          <a:stretch>
            <a:fillRect/>
          </a:stretch>
        </p:blipFill>
        <p:spPr>
          <a:xfrm>
            <a:off x="4091323" y="1359673"/>
            <a:ext cx="6207980" cy="4138653"/>
          </a:xfrm>
          <a:prstGeom prst="rect">
            <a:avLst/>
          </a:prstGeom>
        </p:spPr>
      </p:pic>
    </p:spTree>
    <p:extLst>
      <p:ext uri="{BB962C8B-B14F-4D97-AF65-F5344CB8AC3E}">
        <p14:creationId xmlns:p14="http://schemas.microsoft.com/office/powerpoint/2010/main" val="2374956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9C4E1359-C086-FE95-55B0-B50B47F5BA1D}"/>
              </a:ext>
            </a:extLst>
          </p:cNvPr>
          <p:cNvSpPr>
            <a:spLocks noGrp="1"/>
          </p:cNvSpPr>
          <p:nvPr>
            <p:ph type="title"/>
          </p:nvPr>
        </p:nvSpPr>
        <p:spPr>
          <a:xfrm>
            <a:off x="635000" y="640823"/>
            <a:ext cx="3418659" cy="5583148"/>
          </a:xfrm>
        </p:spPr>
        <p:txBody>
          <a:bodyPr anchor="ctr">
            <a:normAutofit/>
          </a:bodyPr>
          <a:lstStyle/>
          <a:p>
            <a:r>
              <a:rPr lang="sv-SE" sz="5400"/>
              <a:t>Jag AB &amp; </a:t>
            </a:r>
            <a:br>
              <a:rPr lang="sv-SE" sz="5400"/>
            </a:br>
            <a:r>
              <a:rPr lang="sv-SE" sz="5400"/>
              <a:t>Vi AB</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Platshållare för innehåll 2">
            <a:extLst>
              <a:ext uri="{FF2B5EF4-FFF2-40B4-BE49-F238E27FC236}">
                <a16:creationId xmlns:a16="http://schemas.microsoft.com/office/drawing/2014/main" id="{D661F8F2-457F-59D7-FCB4-4B4E8DA05961}"/>
              </a:ext>
            </a:extLst>
          </p:cNvPr>
          <p:cNvGraphicFramePr>
            <a:graphicFrameLocks noGrp="1"/>
          </p:cNvGraphicFramePr>
          <p:nvPr>
            <p:ph idx="1"/>
            <p:extLst>
              <p:ext uri="{D42A27DB-BD31-4B8C-83A1-F6EECF244321}">
                <p14:modId xmlns:p14="http://schemas.microsoft.com/office/powerpoint/2010/main" val="131648724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111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C1EE340-A1BE-2CA7-16FD-FDC5D4B419BD}"/>
              </a:ext>
            </a:extLst>
          </p:cNvPr>
          <p:cNvSpPr>
            <a:spLocks noGrp="1"/>
          </p:cNvSpPr>
          <p:nvPr>
            <p:ph type="title"/>
          </p:nvPr>
        </p:nvSpPr>
        <p:spPr>
          <a:xfrm>
            <a:off x="686834" y="1153572"/>
            <a:ext cx="3200400" cy="4461163"/>
          </a:xfrm>
        </p:spPr>
        <p:txBody>
          <a:bodyPr>
            <a:normAutofit/>
          </a:bodyPr>
          <a:lstStyle/>
          <a:p>
            <a:r>
              <a:rPr lang="sv-SE">
                <a:solidFill>
                  <a:srgbClr val="FFFFFF"/>
                </a:solidFill>
              </a:rPr>
              <a:t>ÖVNING </a:t>
            </a:r>
            <a:br>
              <a:rPr lang="sv-SE">
                <a:solidFill>
                  <a:srgbClr val="FFFFFF"/>
                </a:solidFill>
              </a:rPr>
            </a:br>
            <a:r>
              <a:rPr lang="sv-SE" sz="2400">
                <a:solidFill>
                  <a:srgbClr val="FFFFFF"/>
                </a:solidFill>
              </a:rPr>
              <a:t>30 minuter</a:t>
            </a:r>
            <a:endParaRPr lang="sv-SE" sz="2000" i="1">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6F48CB7A-214D-E765-A80C-F41F5400DF09}"/>
              </a:ext>
            </a:extLst>
          </p:cNvPr>
          <p:cNvSpPr>
            <a:spLocks noGrp="1"/>
          </p:cNvSpPr>
          <p:nvPr>
            <p:ph idx="1"/>
          </p:nvPr>
        </p:nvSpPr>
        <p:spPr>
          <a:xfrm>
            <a:off x="4447308" y="591344"/>
            <a:ext cx="6906491" cy="5585619"/>
          </a:xfrm>
        </p:spPr>
        <p:txBody>
          <a:bodyPr anchor="ctr">
            <a:normAutofit/>
          </a:bodyPr>
          <a:lstStyle/>
          <a:p>
            <a:pPr lvl="1"/>
            <a:r>
              <a:rPr lang="sv-SE">
                <a:solidFill>
                  <a:srgbClr val="FF9300"/>
                </a:solidFill>
              </a:rPr>
              <a:t>Vilka är dina viktigaste ”marknader”?</a:t>
            </a:r>
          </a:p>
          <a:p>
            <a:pPr lvl="1"/>
            <a:r>
              <a:rPr lang="sv-SE">
                <a:solidFill>
                  <a:srgbClr val="FF9300"/>
                </a:solidFill>
              </a:rPr>
              <a:t>Vilka är dina viktigaste ”kunder” på varje marknad?</a:t>
            </a:r>
          </a:p>
          <a:p>
            <a:pPr lvl="1"/>
            <a:r>
              <a:rPr lang="sv-SE">
                <a:solidFill>
                  <a:srgbClr val="FF9300"/>
                </a:solidFill>
              </a:rPr>
              <a:t>Identifiera dina viktigaste ”produkter” på varje marknad?</a:t>
            </a:r>
          </a:p>
          <a:p>
            <a:pPr lvl="1"/>
            <a:r>
              <a:rPr lang="sv-SE"/>
              <a:t>Gör en marknadsundersökning. </a:t>
            </a:r>
          </a:p>
          <a:p>
            <a:pPr marL="457200" lvl="1" indent="0">
              <a:buNone/>
            </a:pPr>
            <a:endParaRPr lang="sv-SE"/>
          </a:p>
          <a:p>
            <a:pPr marL="0" indent="0">
              <a:buNone/>
            </a:pPr>
            <a:r>
              <a:rPr lang="sv-SE" i="1"/>
              <a:t>Fråga och lyssna på dina viktigaste kunder;</a:t>
            </a:r>
          </a:p>
          <a:p>
            <a:pPr lvl="1"/>
            <a:r>
              <a:rPr lang="sv-SE"/>
              <a:t>Vad tycker du att jag gör bra?</a:t>
            </a:r>
          </a:p>
          <a:p>
            <a:pPr lvl="1"/>
            <a:r>
              <a:rPr lang="sv-SE"/>
              <a:t>Vad tycker du att jag ska förbättra?</a:t>
            </a:r>
          </a:p>
          <a:p>
            <a:pPr lvl="1"/>
            <a:r>
              <a:rPr lang="sv-SE"/>
              <a:t>Vad tycker du att jag ska sluta med?</a:t>
            </a:r>
          </a:p>
          <a:p>
            <a:pPr lvl="1"/>
            <a:r>
              <a:rPr lang="sv-SE"/>
              <a:t>Vad tycker du att jag ska börja med?</a:t>
            </a:r>
          </a:p>
          <a:p>
            <a:pPr lvl="1"/>
            <a:r>
              <a:rPr lang="sv-SE"/>
              <a:t>Hur tycker du att jag ska göra det?</a:t>
            </a:r>
          </a:p>
        </p:txBody>
      </p:sp>
    </p:spTree>
    <p:extLst>
      <p:ext uri="{BB962C8B-B14F-4D97-AF65-F5344CB8AC3E}">
        <p14:creationId xmlns:p14="http://schemas.microsoft.com/office/powerpoint/2010/main" val="320214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decherryblossom.files.wordpress.com/2012/06/coffee-brea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697" y="1546485"/>
            <a:ext cx="4852650" cy="476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ctangle 2"/>
          <p:cNvSpPr>
            <a:spLocks noChangeArrowheads="1"/>
          </p:cNvSpPr>
          <p:nvPr/>
        </p:nvSpPr>
        <p:spPr bwMode="auto">
          <a:xfrm>
            <a:off x="1722438" y="6165850"/>
            <a:ext cx="8945562" cy="692150"/>
          </a:xfrm>
          <a:prstGeom prst="rect">
            <a:avLst/>
          </a:prstGeom>
          <a:solidFill>
            <a:schemeClr val="bg1"/>
          </a:solidFill>
          <a:ln w="9525" algn="ctr">
            <a:solidFill>
              <a:srgbClr val="FFFFFF"/>
            </a:solidFill>
            <a:round/>
            <a:headEnd/>
            <a:tailEnd/>
          </a:ln>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sv-SE" altLang="sv-SE" sz="1600">
              <a:solidFill>
                <a:srgbClr val="FFFFFF"/>
              </a:solidFill>
            </a:endParaRPr>
          </a:p>
        </p:txBody>
      </p:sp>
      <p:sp>
        <p:nvSpPr>
          <p:cNvPr id="2" name="TextBox 1">
            <a:extLst>
              <a:ext uri="{FF2B5EF4-FFF2-40B4-BE49-F238E27FC236}">
                <a16:creationId xmlns:a16="http://schemas.microsoft.com/office/drawing/2014/main" id="{CB8A6030-656D-6178-DF12-4640AAA72E46}"/>
              </a:ext>
            </a:extLst>
          </p:cNvPr>
          <p:cNvSpPr txBox="1"/>
          <p:nvPr/>
        </p:nvSpPr>
        <p:spPr>
          <a:xfrm>
            <a:off x="914400" y="533400"/>
            <a:ext cx="9505950" cy="861774"/>
          </a:xfrm>
          <a:prstGeom prst="rect">
            <a:avLst/>
          </a:prstGeom>
          <a:noFill/>
        </p:spPr>
        <p:txBody>
          <a:bodyPr wrap="square" rtlCol="0">
            <a:spAutoFit/>
          </a:bodyPr>
          <a:lstStyle/>
          <a:p>
            <a:r>
              <a:rPr lang="en-US" sz="3200" b="1">
                <a:solidFill>
                  <a:schemeClr val="tx1">
                    <a:lumMod val="75000"/>
                    <a:lumOff val="25000"/>
                  </a:schemeClr>
                </a:solidFill>
              </a:rPr>
              <a:t>PAUS kl. 10:15 – 10:30</a:t>
            </a:r>
          </a:p>
          <a:p>
            <a:endParaRPr lang="sv-SE"/>
          </a:p>
        </p:txBody>
      </p:sp>
    </p:spTree>
    <p:extLst>
      <p:ext uri="{BB962C8B-B14F-4D97-AF65-F5344CB8AC3E}">
        <p14:creationId xmlns:p14="http://schemas.microsoft.com/office/powerpoint/2010/main" val="251100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ruta 7">
            <a:extLst>
              <a:ext uri="{FF2B5EF4-FFF2-40B4-BE49-F238E27FC236}">
                <a16:creationId xmlns:a16="http://schemas.microsoft.com/office/drawing/2014/main" id="{EA0BA75A-23A7-6301-FAF7-2DD18132A994}"/>
              </a:ext>
            </a:extLst>
          </p:cNvPr>
          <p:cNvSpPr txBox="1"/>
          <p:nvPr/>
        </p:nvSpPr>
        <p:spPr>
          <a:xfrm>
            <a:off x="572493" y="2071316"/>
            <a:ext cx="6713552" cy="4119172"/>
          </a:xfrm>
          <a:prstGeom prst="rect">
            <a:avLst/>
          </a:prstGeom>
        </p:spPr>
        <p:txBody>
          <a:bodyPr vert="horz" lIns="91440" tIns="45720" rIns="91440" bIns="45720" rtlCol="0" anchor="t">
            <a:normAutofit/>
          </a:bodyPr>
          <a:lstStyle/>
          <a:p>
            <a:pPr>
              <a:lnSpc>
                <a:spcPct val="90000"/>
              </a:lnSpc>
              <a:spcAft>
                <a:spcPts val="600"/>
              </a:spcAft>
            </a:pPr>
            <a:r>
              <a:rPr lang="en-US" sz="3600"/>
              <a:t>VAD VILL DU LYCKAS MED?</a:t>
            </a:r>
          </a:p>
        </p:txBody>
      </p:sp>
      <p:pic>
        <p:nvPicPr>
          <p:cNvPr id="7" name="Bildobjekt 6" descr="En bild som visar text, fordon, Landfordon, utomhus&#10;&#10;Automatiskt genererad beskrivning">
            <a:extLst>
              <a:ext uri="{FF2B5EF4-FFF2-40B4-BE49-F238E27FC236}">
                <a16:creationId xmlns:a16="http://schemas.microsoft.com/office/drawing/2014/main" id="{31169B85-96F6-0585-313A-E79F7E3CA4FC}"/>
              </a:ext>
            </a:extLst>
          </p:cNvPr>
          <p:cNvPicPr>
            <a:picLocks noChangeAspect="1"/>
          </p:cNvPicPr>
          <p:nvPr/>
        </p:nvPicPr>
        <p:blipFill rotWithShape="1">
          <a:blip r:embed="rId2"/>
          <a:srcRect t="22459" r="1" b="19073"/>
          <a:stretch/>
        </p:blipFill>
        <p:spPr>
          <a:xfrm>
            <a:off x="7675658" y="2093976"/>
            <a:ext cx="3941064" cy="4096512"/>
          </a:xfrm>
          <a:prstGeom prst="rect">
            <a:avLst/>
          </a:prstGeom>
        </p:spPr>
      </p:pic>
    </p:spTree>
    <p:extLst>
      <p:ext uri="{BB962C8B-B14F-4D97-AF65-F5344CB8AC3E}">
        <p14:creationId xmlns:p14="http://schemas.microsoft.com/office/powerpoint/2010/main" val="2994473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522695C2-7739-E1A4-F3C8-88FA0010BCC9}"/>
              </a:ext>
            </a:extLst>
          </p:cNvPr>
          <p:cNvSpPr>
            <a:spLocks noGrp="1"/>
          </p:cNvSpPr>
          <p:nvPr>
            <p:ph type="title"/>
          </p:nvPr>
        </p:nvSpPr>
        <p:spPr>
          <a:xfrm>
            <a:off x="572493" y="238539"/>
            <a:ext cx="11047013" cy="1434415"/>
          </a:xfrm>
        </p:spPr>
        <p:txBody>
          <a:bodyPr anchor="b">
            <a:normAutofit/>
          </a:bodyPr>
          <a:lstStyle/>
          <a:p>
            <a:r>
              <a:rPr lang="sv-SE" sz="5400"/>
              <a:t>Mirakelfrågan</a:t>
            </a:r>
          </a:p>
        </p:txBody>
      </p:sp>
      <p:sp>
        <p:nvSpPr>
          <p:cNvPr id="26"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usserande i glas burk">
            <a:extLst>
              <a:ext uri="{FF2B5EF4-FFF2-40B4-BE49-F238E27FC236}">
                <a16:creationId xmlns:a16="http://schemas.microsoft.com/office/drawing/2014/main" id="{C4B122E6-0AE7-3B61-E870-DC40CEC44BE2}"/>
              </a:ext>
            </a:extLst>
          </p:cNvPr>
          <p:cNvPicPr>
            <a:picLocks noChangeAspect="1"/>
          </p:cNvPicPr>
          <p:nvPr/>
        </p:nvPicPr>
        <p:blipFill rotWithShape="1">
          <a:blip r:embed="rId2"/>
          <a:srcRect l="17382" r="19701" b="2"/>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Platshållare för innehåll 2">
            <a:extLst>
              <a:ext uri="{FF2B5EF4-FFF2-40B4-BE49-F238E27FC236}">
                <a16:creationId xmlns:a16="http://schemas.microsoft.com/office/drawing/2014/main" id="{18951123-46CD-9144-03B6-A1BC5B8CE1C3}"/>
              </a:ext>
            </a:extLst>
          </p:cNvPr>
          <p:cNvSpPr>
            <a:spLocks noGrp="1"/>
          </p:cNvSpPr>
          <p:nvPr>
            <p:ph idx="1"/>
          </p:nvPr>
        </p:nvSpPr>
        <p:spPr>
          <a:xfrm>
            <a:off x="4905955" y="2071316"/>
            <a:ext cx="6713552" cy="4114800"/>
          </a:xfrm>
        </p:spPr>
        <p:txBody>
          <a:bodyPr anchor="t">
            <a:normAutofit/>
          </a:bodyPr>
          <a:lstStyle/>
          <a:p>
            <a:pPr marL="0" indent="0">
              <a:buNone/>
            </a:pPr>
            <a:endParaRPr lang="sv-SE" sz="2200"/>
          </a:p>
          <a:p>
            <a:pPr marL="0" indent="0">
              <a:buNone/>
            </a:pPr>
            <a:r>
              <a:rPr lang="sv-SE" sz="2200"/>
              <a:t>Om du vaknade på morgonen och allt blev som du ville?</a:t>
            </a:r>
          </a:p>
          <a:p>
            <a:pPr marL="0" indent="0">
              <a:buNone/>
            </a:pPr>
            <a:r>
              <a:rPr lang="sv-SE" sz="2200"/>
              <a:t>Tänk som om det hade hänt ett mirakel under natten – vad kommer att vara annorlunda när du vaknar?</a:t>
            </a:r>
          </a:p>
          <a:p>
            <a:endParaRPr lang="sv-SE" sz="2200"/>
          </a:p>
          <a:p>
            <a:pPr marL="0" indent="0">
              <a:buNone/>
            </a:pPr>
            <a:endParaRPr lang="sv-SE" sz="2200"/>
          </a:p>
          <a:p>
            <a:pPr marL="0" indent="0">
              <a:buNone/>
            </a:pPr>
            <a:r>
              <a:rPr lang="sv-SE" sz="2200" i="1"/>
              <a:t>”Det lustiga med livet är att om man vägrar acceptera något annat än det bästa, så är det väldigt ofta det man får.”        </a:t>
            </a:r>
          </a:p>
          <a:p>
            <a:pPr marL="0" indent="0">
              <a:buNone/>
            </a:pPr>
            <a:r>
              <a:rPr lang="sv-SE" sz="2200" i="1"/>
              <a:t>				W Somerset Maugham</a:t>
            </a:r>
          </a:p>
        </p:txBody>
      </p:sp>
    </p:spTree>
    <p:extLst>
      <p:ext uri="{BB962C8B-B14F-4D97-AF65-F5344CB8AC3E}">
        <p14:creationId xmlns:p14="http://schemas.microsoft.com/office/powerpoint/2010/main" val="616208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D7DE910-2271-A296-9E81-68BE5C73CAF3}"/>
              </a:ext>
            </a:extLst>
          </p:cNvPr>
          <p:cNvSpPr>
            <a:spLocks noGrp="1"/>
          </p:cNvSpPr>
          <p:nvPr>
            <p:ph type="title"/>
          </p:nvPr>
        </p:nvSpPr>
        <p:spPr>
          <a:xfrm>
            <a:off x="6143812" y="540167"/>
            <a:ext cx="4816589" cy="2135867"/>
          </a:xfrm>
        </p:spPr>
        <p:txBody>
          <a:bodyPr anchor="b">
            <a:normAutofit/>
          </a:bodyPr>
          <a:lstStyle/>
          <a:p>
            <a:r>
              <a:rPr lang="sv-SE" sz="4800" dirty="0">
                <a:solidFill>
                  <a:schemeClr val="tx1"/>
                </a:solidFill>
              </a:rPr>
              <a:t>PRESENTATION </a:t>
            </a:r>
            <a:br>
              <a:rPr lang="sv-SE" sz="4800" dirty="0">
                <a:solidFill>
                  <a:schemeClr val="tx1"/>
                </a:solidFill>
              </a:rPr>
            </a:br>
            <a:r>
              <a:rPr lang="sv-SE" sz="4800" dirty="0">
                <a:solidFill>
                  <a:schemeClr val="tx1"/>
                </a:solidFill>
              </a:rPr>
              <a:t>ANJA KREIVI</a:t>
            </a:r>
          </a:p>
        </p:txBody>
      </p:sp>
      <p:graphicFrame>
        <p:nvGraphicFramePr>
          <p:cNvPr id="5" name="Platshållare för innehåll 2">
            <a:extLst>
              <a:ext uri="{FF2B5EF4-FFF2-40B4-BE49-F238E27FC236}">
                <a16:creationId xmlns:a16="http://schemas.microsoft.com/office/drawing/2014/main" id="{42E01F4F-02C3-4445-4941-881D03AA4161}"/>
              </a:ext>
            </a:extLst>
          </p:cNvPr>
          <p:cNvGraphicFramePr>
            <a:graphicFrameLocks noGrp="1"/>
          </p:cNvGraphicFramePr>
          <p:nvPr>
            <p:ph idx="1"/>
            <p:extLst>
              <p:ext uri="{D42A27DB-BD31-4B8C-83A1-F6EECF244321}">
                <p14:modId xmlns:p14="http://schemas.microsoft.com/office/powerpoint/2010/main" val="2022930717"/>
              </p:ext>
            </p:extLst>
          </p:nvPr>
        </p:nvGraphicFramePr>
        <p:xfrm>
          <a:off x="6143812" y="2880452"/>
          <a:ext cx="4816589" cy="3095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Bildobjekt 5">
            <a:extLst>
              <a:ext uri="{FF2B5EF4-FFF2-40B4-BE49-F238E27FC236}">
                <a16:creationId xmlns:a16="http://schemas.microsoft.com/office/drawing/2014/main" id="{A74D6029-CA55-2B4B-1A8B-CD5DFC0E6304}"/>
              </a:ext>
            </a:extLst>
          </p:cNvPr>
          <p:cNvPicPr>
            <a:picLocks noChangeAspect="1"/>
          </p:cNvPicPr>
          <p:nvPr/>
        </p:nvPicPr>
        <p:blipFill>
          <a:blip r:embed="rId7"/>
          <a:stretch>
            <a:fillRect/>
          </a:stretch>
        </p:blipFill>
        <p:spPr>
          <a:xfrm>
            <a:off x="695815" y="699900"/>
            <a:ext cx="5031557" cy="5031557"/>
          </a:xfrm>
          <a:prstGeom prst="rect">
            <a:avLst/>
          </a:prstGeom>
        </p:spPr>
      </p:pic>
    </p:spTree>
    <p:extLst>
      <p:ext uri="{BB962C8B-B14F-4D97-AF65-F5344CB8AC3E}">
        <p14:creationId xmlns:p14="http://schemas.microsoft.com/office/powerpoint/2010/main" val="743106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7989B240-06AB-71CA-2418-0D4FB12FBE51}"/>
              </a:ext>
            </a:extLst>
          </p:cNvPr>
          <p:cNvSpPr>
            <a:spLocks noGrp="1"/>
          </p:cNvSpPr>
          <p:nvPr>
            <p:ph type="title"/>
          </p:nvPr>
        </p:nvSpPr>
        <p:spPr>
          <a:xfrm>
            <a:off x="572493" y="238539"/>
            <a:ext cx="11018520" cy="1434415"/>
          </a:xfrm>
        </p:spPr>
        <p:txBody>
          <a:bodyPr anchor="b">
            <a:normAutofit/>
          </a:bodyPr>
          <a:lstStyle/>
          <a:p>
            <a:r>
              <a:rPr lang="sv-SE" sz="5400" dirty="0"/>
              <a:t>Vad, när, hur, var och varför?</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A56E679A-8E4B-A1A8-9BBE-B6D2A1483551}"/>
              </a:ext>
            </a:extLst>
          </p:cNvPr>
          <p:cNvSpPr>
            <a:spLocks noGrp="1"/>
          </p:cNvSpPr>
          <p:nvPr>
            <p:ph idx="1"/>
          </p:nvPr>
        </p:nvSpPr>
        <p:spPr>
          <a:xfrm>
            <a:off x="572493" y="2071316"/>
            <a:ext cx="6713552" cy="4119172"/>
          </a:xfrm>
        </p:spPr>
        <p:txBody>
          <a:bodyPr anchor="t">
            <a:normAutofit/>
          </a:bodyPr>
          <a:lstStyle/>
          <a:p>
            <a:r>
              <a:rPr lang="sv-SE" sz="2200"/>
              <a:t>Vad är ditt önskade läge?</a:t>
            </a:r>
          </a:p>
          <a:p>
            <a:r>
              <a:rPr lang="sv-SE" sz="2200"/>
              <a:t>Varför vill du nå det?</a:t>
            </a:r>
          </a:p>
          <a:p>
            <a:r>
              <a:rPr lang="sv-SE" sz="2200"/>
              <a:t>När vi sitter här om ett år- och du har nått ditt mål- vad ger det dig? </a:t>
            </a:r>
          </a:p>
          <a:p>
            <a:r>
              <a:rPr lang="sv-SE" sz="2200"/>
              <a:t>Hur kommer det att kännas?</a:t>
            </a:r>
          </a:p>
        </p:txBody>
      </p:sp>
      <p:pic>
        <p:nvPicPr>
          <p:cNvPr id="5" name="Picture 4" descr="Varmluftsballong som lyfter i öknen under Vintergatan">
            <a:extLst>
              <a:ext uri="{FF2B5EF4-FFF2-40B4-BE49-F238E27FC236}">
                <a16:creationId xmlns:a16="http://schemas.microsoft.com/office/drawing/2014/main" id="{A11A6C1D-C517-D7E9-54C7-AD3E87E93CE8}"/>
              </a:ext>
            </a:extLst>
          </p:cNvPr>
          <p:cNvPicPr>
            <a:picLocks noChangeAspect="1"/>
          </p:cNvPicPr>
          <p:nvPr/>
        </p:nvPicPr>
        <p:blipFill rotWithShape="1">
          <a:blip r:embed="rId2"/>
          <a:srcRect r="35303" b="2"/>
          <a:stretch/>
        </p:blipFill>
        <p:spPr>
          <a:xfrm>
            <a:off x="7675658" y="2093976"/>
            <a:ext cx="3941064" cy="4096512"/>
          </a:xfrm>
          <a:prstGeom prst="rect">
            <a:avLst/>
          </a:prstGeom>
        </p:spPr>
      </p:pic>
    </p:spTree>
    <p:extLst>
      <p:ext uri="{BB962C8B-B14F-4D97-AF65-F5344CB8AC3E}">
        <p14:creationId xmlns:p14="http://schemas.microsoft.com/office/powerpoint/2010/main" val="143964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BAF4192-249D-41F4-B830-A9DE67DFDDD1}"/>
              </a:ext>
            </a:extLst>
          </p:cNvPr>
          <p:cNvSpPr>
            <a:spLocks noGrp="1"/>
          </p:cNvSpPr>
          <p:nvPr>
            <p:ph type="title"/>
          </p:nvPr>
        </p:nvSpPr>
        <p:spPr/>
        <p:txBody>
          <a:bodyPr/>
          <a:lstStyle/>
          <a:p>
            <a:r>
              <a:rPr lang="sv-SE"/>
              <a:t>NÖHRA FUN</a:t>
            </a:r>
          </a:p>
        </p:txBody>
      </p:sp>
      <p:grpSp>
        <p:nvGrpSpPr>
          <p:cNvPr id="9" name="Grupp 8">
            <a:extLst>
              <a:ext uri="{FF2B5EF4-FFF2-40B4-BE49-F238E27FC236}">
                <a16:creationId xmlns:a16="http://schemas.microsoft.com/office/drawing/2014/main" id="{C4099951-AC3E-EA55-C8A3-1EF9DAB32105}"/>
              </a:ext>
            </a:extLst>
          </p:cNvPr>
          <p:cNvGrpSpPr/>
          <p:nvPr/>
        </p:nvGrpSpPr>
        <p:grpSpPr>
          <a:xfrm>
            <a:off x="2572740" y="2299320"/>
            <a:ext cx="5038920" cy="2572200"/>
            <a:chOff x="2572740" y="2299320"/>
            <a:chExt cx="5038920" cy="2572200"/>
          </a:xfrm>
        </p:grpSpPr>
        <mc:AlternateContent xmlns:mc="http://schemas.openxmlformats.org/markup-compatibility/2006" xmlns:p14="http://schemas.microsoft.com/office/powerpoint/2010/main">
          <mc:Choice Requires="p14">
            <p:contentPart p14:bwMode="auto" r:id="rId2">
              <p14:nvContentPartPr>
                <p14:cNvPr id="7" name="Pennanteckning 6">
                  <a:extLst>
                    <a:ext uri="{FF2B5EF4-FFF2-40B4-BE49-F238E27FC236}">
                      <a16:creationId xmlns:a16="http://schemas.microsoft.com/office/drawing/2014/main" id="{45BA1ABC-D9CC-9C9A-986E-931E6D48AA80}"/>
                    </a:ext>
                  </a:extLst>
                </p14:cNvPr>
                <p14:cNvContentPartPr/>
                <p14:nvPr/>
              </p14:nvContentPartPr>
              <p14:xfrm>
                <a:off x="2572740" y="2470680"/>
                <a:ext cx="4807800" cy="2400840"/>
              </p14:xfrm>
            </p:contentPart>
          </mc:Choice>
          <mc:Fallback xmlns="">
            <p:pic>
              <p:nvPicPr>
                <p:cNvPr id="7" name="Pennanteckning 6">
                  <a:extLst>
                    <a:ext uri="{FF2B5EF4-FFF2-40B4-BE49-F238E27FC236}">
                      <a16:creationId xmlns:a16="http://schemas.microsoft.com/office/drawing/2014/main" id="{45BA1ABC-D9CC-9C9A-986E-931E6D48AA80}"/>
                    </a:ext>
                  </a:extLst>
                </p:cNvPr>
                <p:cNvPicPr/>
                <p:nvPr/>
              </p:nvPicPr>
              <p:blipFill>
                <a:blip r:embed="rId3"/>
                <a:stretch>
                  <a:fillRect/>
                </a:stretch>
              </p:blipFill>
              <p:spPr>
                <a:xfrm>
                  <a:off x="2554740" y="2453040"/>
                  <a:ext cx="4843440" cy="2436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Pennanteckning 7">
                  <a:extLst>
                    <a:ext uri="{FF2B5EF4-FFF2-40B4-BE49-F238E27FC236}">
                      <a16:creationId xmlns:a16="http://schemas.microsoft.com/office/drawing/2014/main" id="{4689ACD9-D818-254C-163C-9AA10AA6DBCA}"/>
                    </a:ext>
                  </a:extLst>
                </p14:cNvPr>
                <p14:cNvContentPartPr/>
                <p14:nvPr/>
              </p14:nvContentPartPr>
              <p14:xfrm>
                <a:off x="7357140" y="2299320"/>
                <a:ext cx="254520" cy="328680"/>
              </p14:xfrm>
            </p:contentPart>
          </mc:Choice>
          <mc:Fallback xmlns="">
            <p:pic>
              <p:nvPicPr>
                <p:cNvPr id="8" name="Pennanteckning 7">
                  <a:extLst>
                    <a:ext uri="{FF2B5EF4-FFF2-40B4-BE49-F238E27FC236}">
                      <a16:creationId xmlns:a16="http://schemas.microsoft.com/office/drawing/2014/main" id="{4689ACD9-D818-254C-163C-9AA10AA6DBCA}"/>
                    </a:ext>
                  </a:extLst>
                </p:cNvPr>
                <p:cNvPicPr/>
                <p:nvPr/>
              </p:nvPicPr>
              <p:blipFill>
                <a:blip r:embed="rId5"/>
                <a:stretch>
                  <a:fillRect/>
                </a:stretch>
              </p:blipFill>
              <p:spPr>
                <a:xfrm>
                  <a:off x="7339140" y="2281320"/>
                  <a:ext cx="290160" cy="364320"/>
                </a:xfrm>
                <a:prstGeom prst="rect">
                  <a:avLst/>
                </a:prstGeom>
              </p:spPr>
            </p:pic>
          </mc:Fallback>
        </mc:AlternateContent>
      </p:grpSp>
      <p:sp>
        <p:nvSpPr>
          <p:cNvPr id="10" name="textruta 9">
            <a:extLst>
              <a:ext uri="{FF2B5EF4-FFF2-40B4-BE49-F238E27FC236}">
                <a16:creationId xmlns:a16="http://schemas.microsoft.com/office/drawing/2014/main" id="{AC0D1615-2C69-BE7D-616A-214C832D6FF2}"/>
              </a:ext>
            </a:extLst>
          </p:cNvPr>
          <p:cNvSpPr txBox="1"/>
          <p:nvPr/>
        </p:nvSpPr>
        <p:spPr>
          <a:xfrm>
            <a:off x="1908810" y="4507832"/>
            <a:ext cx="305001" cy="646331"/>
          </a:xfrm>
          <a:prstGeom prst="rect">
            <a:avLst/>
          </a:prstGeom>
          <a:noFill/>
        </p:spPr>
        <p:txBody>
          <a:bodyPr wrap="square" rtlCol="0">
            <a:spAutoFit/>
          </a:bodyPr>
          <a:lstStyle/>
          <a:p>
            <a:r>
              <a:rPr lang="sv-SE" sz="3600" b="1"/>
              <a:t>N</a:t>
            </a:r>
          </a:p>
        </p:txBody>
      </p:sp>
      <p:sp>
        <p:nvSpPr>
          <p:cNvPr id="11" name="textruta 10">
            <a:extLst>
              <a:ext uri="{FF2B5EF4-FFF2-40B4-BE49-F238E27FC236}">
                <a16:creationId xmlns:a16="http://schemas.microsoft.com/office/drawing/2014/main" id="{B70DE94A-D0F4-FF53-209A-29BFEB29C189}"/>
              </a:ext>
            </a:extLst>
          </p:cNvPr>
          <p:cNvSpPr txBox="1"/>
          <p:nvPr/>
        </p:nvSpPr>
        <p:spPr>
          <a:xfrm>
            <a:off x="4588042" y="4267200"/>
            <a:ext cx="478016" cy="646331"/>
          </a:xfrm>
          <a:prstGeom prst="rect">
            <a:avLst/>
          </a:prstGeom>
          <a:noFill/>
        </p:spPr>
        <p:txBody>
          <a:bodyPr wrap="none" rtlCol="0">
            <a:spAutoFit/>
          </a:bodyPr>
          <a:lstStyle/>
          <a:p>
            <a:r>
              <a:rPr lang="sv-SE" sz="3600" b="1"/>
              <a:t>R</a:t>
            </a:r>
          </a:p>
        </p:txBody>
      </p:sp>
      <p:sp>
        <p:nvSpPr>
          <p:cNvPr id="12" name="textruta 11">
            <a:extLst>
              <a:ext uri="{FF2B5EF4-FFF2-40B4-BE49-F238E27FC236}">
                <a16:creationId xmlns:a16="http://schemas.microsoft.com/office/drawing/2014/main" id="{EC2EE5F9-5C69-87E2-4CFC-5924221EF6E2}"/>
              </a:ext>
            </a:extLst>
          </p:cNvPr>
          <p:cNvSpPr txBox="1"/>
          <p:nvPr/>
        </p:nvSpPr>
        <p:spPr>
          <a:xfrm>
            <a:off x="6240380" y="3429001"/>
            <a:ext cx="478016" cy="646331"/>
          </a:xfrm>
          <a:prstGeom prst="rect">
            <a:avLst/>
          </a:prstGeom>
          <a:noFill/>
        </p:spPr>
        <p:txBody>
          <a:bodyPr wrap="square" rtlCol="0">
            <a:spAutoFit/>
          </a:bodyPr>
          <a:lstStyle/>
          <a:p>
            <a:r>
              <a:rPr lang="sv-SE" sz="3600" b="1"/>
              <a:t>H</a:t>
            </a:r>
          </a:p>
        </p:txBody>
      </p:sp>
      <p:sp>
        <p:nvSpPr>
          <p:cNvPr id="13" name="textruta 12">
            <a:extLst>
              <a:ext uri="{FF2B5EF4-FFF2-40B4-BE49-F238E27FC236}">
                <a16:creationId xmlns:a16="http://schemas.microsoft.com/office/drawing/2014/main" id="{5C47BD04-BBC6-60E8-EF43-32C21C3A3663}"/>
              </a:ext>
            </a:extLst>
          </p:cNvPr>
          <p:cNvSpPr txBox="1"/>
          <p:nvPr/>
        </p:nvSpPr>
        <p:spPr>
          <a:xfrm>
            <a:off x="7940842" y="1909012"/>
            <a:ext cx="433137" cy="646331"/>
          </a:xfrm>
          <a:prstGeom prst="rect">
            <a:avLst/>
          </a:prstGeom>
          <a:noFill/>
        </p:spPr>
        <p:txBody>
          <a:bodyPr wrap="square" rtlCol="0">
            <a:spAutoFit/>
          </a:bodyPr>
          <a:lstStyle/>
          <a:p>
            <a:r>
              <a:rPr lang="sv-SE" sz="3600" b="1"/>
              <a:t>Ö</a:t>
            </a:r>
          </a:p>
        </p:txBody>
      </p:sp>
      <p:sp>
        <p:nvSpPr>
          <p:cNvPr id="14" name="textruta 13">
            <a:extLst>
              <a:ext uri="{FF2B5EF4-FFF2-40B4-BE49-F238E27FC236}">
                <a16:creationId xmlns:a16="http://schemas.microsoft.com/office/drawing/2014/main" id="{4E6EF3EC-BD23-886E-799B-7A262E590AFD}"/>
              </a:ext>
            </a:extLst>
          </p:cNvPr>
          <p:cNvSpPr txBox="1"/>
          <p:nvPr/>
        </p:nvSpPr>
        <p:spPr>
          <a:xfrm>
            <a:off x="6144126" y="2213811"/>
            <a:ext cx="482824" cy="646331"/>
          </a:xfrm>
          <a:prstGeom prst="rect">
            <a:avLst/>
          </a:prstGeom>
          <a:noFill/>
        </p:spPr>
        <p:txBody>
          <a:bodyPr wrap="none" rtlCol="0">
            <a:spAutoFit/>
          </a:bodyPr>
          <a:lstStyle/>
          <a:p>
            <a:r>
              <a:rPr lang="sv-SE" sz="3600" b="1"/>
              <a:t>A</a:t>
            </a:r>
          </a:p>
        </p:txBody>
      </p:sp>
    </p:spTree>
    <p:extLst>
      <p:ext uri="{BB962C8B-B14F-4D97-AF65-F5344CB8AC3E}">
        <p14:creationId xmlns:p14="http://schemas.microsoft.com/office/powerpoint/2010/main" val="2356975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F47AF44-AFDD-B7F3-9BE8-CA248A15EE32}"/>
              </a:ext>
            </a:extLst>
          </p:cNvPr>
          <p:cNvSpPr>
            <a:spLocks noGrp="1"/>
          </p:cNvSpPr>
          <p:nvPr>
            <p:ph type="title"/>
          </p:nvPr>
        </p:nvSpPr>
        <p:spPr>
          <a:xfrm>
            <a:off x="422144" y="3873157"/>
            <a:ext cx="5294293" cy="2165331"/>
          </a:xfrm>
        </p:spPr>
        <p:txBody>
          <a:bodyPr anchor="t">
            <a:normAutofit/>
          </a:bodyPr>
          <a:lstStyle/>
          <a:p>
            <a:r>
              <a:rPr lang="sv-SE" sz="4800">
                <a:solidFill>
                  <a:schemeClr val="tx1"/>
                </a:solidFill>
              </a:rPr>
              <a:t>NÖHRA FUN</a:t>
            </a:r>
            <a:br>
              <a:rPr lang="sv-SE" sz="4800">
                <a:solidFill>
                  <a:schemeClr val="tx1"/>
                </a:solidFill>
              </a:rPr>
            </a:br>
            <a:r>
              <a:rPr lang="sv-SE" sz="1800">
                <a:solidFill>
                  <a:schemeClr val="tx1"/>
                </a:solidFill>
              </a:rPr>
              <a:t>Skriv ner svaren på dessa frågor:</a:t>
            </a:r>
            <a:endParaRPr lang="sv-SE" sz="4800">
              <a:solidFill>
                <a:schemeClr val="tx1"/>
              </a:solidFill>
            </a:endParaRPr>
          </a:p>
        </p:txBody>
      </p:sp>
      <p:sp>
        <p:nvSpPr>
          <p:cNvPr id="3" name="Platshållare för innehåll 2">
            <a:extLst>
              <a:ext uri="{FF2B5EF4-FFF2-40B4-BE49-F238E27FC236}">
                <a16:creationId xmlns:a16="http://schemas.microsoft.com/office/drawing/2014/main" id="{758FFC34-7928-BF43-7BC6-A7D555D5C7A9}"/>
              </a:ext>
            </a:extLst>
          </p:cNvPr>
          <p:cNvSpPr>
            <a:spLocks noGrp="1"/>
          </p:cNvSpPr>
          <p:nvPr>
            <p:ph idx="1"/>
          </p:nvPr>
        </p:nvSpPr>
        <p:spPr>
          <a:xfrm>
            <a:off x="5443914" y="3814179"/>
            <a:ext cx="5753475" cy="2185357"/>
          </a:xfrm>
        </p:spPr>
        <p:txBody>
          <a:bodyPr anchor="t">
            <a:normAutofit/>
          </a:bodyPr>
          <a:lstStyle/>
          <a:p>
            <a:pPr>
              <a:lnSpc>
                <a:spcPct val="90000"/>
              </a:lnSpc>
            </a:pPr>
            <a:r>
              <a:rPr lang="sv-SE" sz="1700">
                <a:solidFill>
                  <a:schemeClr val="tx1"/>
                </a:solidFill>
              </a:rPr>
              <a:t>N	Nuläge – Var är jag NU?</a:t>
            </a:r>
          </a:p>
          <a:p>
            <a:pPr>
              <a:lnSpc>
                <a:spcPct val="90000"/>
              </a:lnSpc>
            </a:pPr>
            <a:r>
              <a:rPr lang="sv-SE" sz="1700">
                <a:solidFill>
                  <a:schemeClr val="tx1"/>
                </a:solidFill>
              </a:rPr>
              <a:t>Ö	Önskat läge - Vad är mitt </a:t>
            </a:r>
            <a:r>
              <a:rPr lang="sv-SE" sz="1700">
                <a:solidFill>
                  <a:srgbClr val="C00000"/>
                </a:solidFill>
              </a:rPr>
              <a:t>Önskade</a:t>
            </a:r>
            <a:r>
              <a:rPr lang="sv-SE" sz="1700">
                <a:solidFill>
                  <a:schemeClr val="tx1"/>
                </a:solidFill>
              </a:rPr>
              <a:t> läge?</a:t>
            </a:r>
          </a:p>
          <a:p>
            <a:pPr>
              <a:lnSpc>
                <a:spcPct val="90000"/>
              </a:lnSpc>
            </a:pPr>
            <a:r>
              <a:rPr lang="sv-SE" sz="1700">
                <a:solidFill>
                  <a:schemeClr val="tx1"/>
                </a:solidFill>
              </a:rPr>
              <a:t>H	Hinder – Vad kan </a:t>
            </a:r>
            <a:r>
              <a:rPr lang="sv-SE" sz="1700">
                <a:solidFill>
                  <a:srgbClr val="C00000"/>
                </a:solidFill>
              </a:rPr>
              <a:t>Hindra</a:t>
            </a:r>
            <a:r>
              <a:rPr lang="sv-SE" sz="1700">
                <a:solidFill>
                  <a:schemeClr val="tx1"/>
                </a:solidFill>
              </a:rPr>
              <a:t> mig?</a:t>
            </a:r>
          </a:p>
          <a:p>
            <a:pPr>
              <a:lnSpc>
                <a:spcPct val="90000"/>
              </a:lnSpc>
            </a:pPr>
            <a:r>
              <a:rPr lang="sv-SE" sz="1700">
                <a:solidFill>
                  <a:schemeClr val="tx1"/>
                </a:solidFill>
              </a:rPr>
              <a:t>R	Resurser – Vad behöver jag för </a:t>
            </a:r>
            <a:r>
              <a:rPr lang="sv-SE" sz="1700">
                <a:solidFill>
                  <a:srgbClr val="C00000"/>
                </a:solidFill>
              </a:rPr>
              <a:t>Resurser</a:t>
            </a:r>
            <a:r>
              <a:rPr lang="sv-SE" sz="1700">
                <a:solidFill>
                  <a:schemeClr val="tx1"/>
                </a:solidFill>
              </a:rPr>
              <a:t>?</a:t>
            </a:r>
          </a:p>
          <a:p>
            <a:pPr>
              <a:lnSpc>
                <a:spcPct val="90000"/>
              </a:lnSpc>
            </a:pPr>
            <a:r>
              <a:rPr lang="sv-SE" sz="1700">
                <a:solidFill>
                  <a:schemeClr val="tx1"/>
                </a:solidFill>
              </a:rPr>
              <a:t>A	Agera – Vad och hur behöver jag </a:t>
            </a:r>
            <a:r>
              <a:rPr lang="sv-SE" sz="1700">
                <a:solidFill>
                  <a:srgbClr val="C00000"/>
                </a:solidFill>
              </a:rPr>
              <a:t>Göra</a:t>
            </a:r>
            <a:r>
              <a:rPr lang="sv-SE" sz="1700">
                <a:solidFill>
                  <a:schemeClr val="tx1"/>
                </a:solidFill>
              </a:rPr>
              <a:t>?</a:t>
            </a:r>
          </a:p>
          <a:p>
            <a:pPr>
              <a:lnSpc>
                <a:spcPct val="90000"/>
              </a:lnSpc>
            </a:pPr>
            <a:r>
              <a:rPr lang="sv-SE" sz="1700">
                <a:solidFill>
                  <a:schemeClr val="tx1"/>
                </a:solidFill>
              </a:rPr>
              <a:t>FUN	Följa Upp När – Hur ska jag </a:t>
            </a:r>
            <a:r>
              <a:rPr lang="sv-SE" sz="1700">
                <a:solidFill>
                  <a:srgbClr val="C00000"/>
                </a:solidFill>
              </a:rPr>
              <a:t>Följa upp </a:t>
            </a:r>
            <a:r>
              <a:rPr lang="sv-SE" sz="1700">
                <a:solidFill>
                  <a:schemeClr val="tx1"/>
                </a:solidFill>
              </a:rPr>
              <a:t>och </a:t>
            </a:r>
            <a:r>
              <a:rPr lang="sv-SE" sz="1700">
                <a:solidFill>
                  <a:srgbClr val="C00000"/>
                </a:solidFill>
              </a:rPr>
              <a:t>När</a:t>
            </a:r>
            <a:r>
              <a:rPr lang="sv-SE" sz="1700">
                <a:solidFill>
                  <a:schemeClr val="tx1"/>
                </a:solidFill>
              </a:rPr>
              <a:t>?</a:t>
            </a:r>
          </a:p>
        </p:txBody>
      </p:sp>
      <p:pic>
        <p:nvPicPr>
          <p:cNvPr id="5" name="Picture 4" descr="Röd leksaks person framför två rader med vita siffror">
            <a:extLst>
              <a:ext uri="{FF2B5EF4-FFF2-40B4-BE49-F238E27FC236}">
                <a16:creationId xmlns:a16="http://schemas.microsoft.com/office/drawing/2014/main" id="{CA497099-3816-5A14-C602-9E4D01C9DDFA}"/>
              </a:ext>
            </a:extLst>
          </p:cNvPr>
          <p:cNvPicPr>
            <a:picLocks noChangeAspect="1"/>
          </p:cNvPicPr>
          <p:nvPr/>
        </p:nvPicPr>
        <p:blipFill rotWithShape="1">
          <a:blip r:embed="rId2"/>
          <a:srcRect t="39019" r="2" b="6578"/>
          <a:stretch/>
        </p:blipFill>
        <p:spPr>
          <a:xfrm>
            <a:off x="1443228" y="10"/>
            <a:ext cx="10061448" cy="3599011"/>
          </a:xfrm>
          <a:prstGeom prst="rect">
            <a:avLst/>
          </a:prstGeom>
        </p:spPr>
      </p:pic>
    </p:spTree>
    <p:extLst>
      <p:ext uri="{BB962C8B-B14F-4D97-AF65-F5344CB8AC3E}">
        <p14:creationId xmlns:p14="http://schemas.microsoft.com/office/powerpoint/2010/main" val="155684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Varmluftsballong som lyfter i öknen under Vintergatan">
            <a:extLst>
              <a:ext uri="{FF2B5EF4-FFF2-40B4-BE49-F238E27FC236}">
                <a16:creationId xmlns:a16="http://schemas.microsoft.com/office/drawing/2014/main" id="{276A1021-E33D-6D1F-5497-E241C92A765A}"/>
              </a:ext>
            </a:extLst>
          </p:cNvPr>
          <p:cNvPicPr>
            <a:picLocks noChangeAspect="1"/>
          </p:cNvPicPr>
          <p:nvPr/>
        </p:nvPicPr>
        <p:blipFill rotWithShape="1">
          <a:blip r:embed="rId2"/>
          <a:srcRect b="16357"/>
          <a:stretch/>
        </p:blipFill>
        <p:spPr>
          <a:xfrm>
            <a:off x="20" y="10"/>
            <a:ext cx="12191979" cy="6857990"/>
          </a:xfrm>
          <a:prstGeom prst="rect">
            <a:avLst/>
          </a:prstGeom>
        </p:spPr>
      </p:pic>
      <p:sp>
        <p:nvSpPr>
          <p:cNvPr id="2" name="Rubrik 1">
            <a:extLst>
              <a:ext uri="{FF2B5EF4-FFF2-40B4-BE49-F238E27FC236}">
                <a16:creationId xmlns:a16="http://schemas.microsoft.com/office/drawing/2014/main" id="{1EE56092-1EE7-A546-106B-0A9297DA01AD}"/>
              </a:ext>
            </a:extLst>
          </p:cNvPr>
          <p:cNvSpPr>
            <a:spLocks noGrp="1"/>
          </p:cNvSpPr>
          <p:nvPr>
            <p:ph type="title"/>
          </p:nvPr>
        </p:nvSpPr>
        <p:spPr>
          <a:xfrm>
            <a:off x="391259" y="3459647"/>
            <a:ext cx="10713667" cy="2967606"/>
          </a:xfrm>
        </p:spPr>
        <p:txBody>
          <a:bodyPr vert="horz" lIns="91440" tIns="45720" rIns="91440" bIns="45720" rtlCol="0" anchor="b">
            <a:normAutofit/>
          </a:bodyPr>
          <a:lstStyle/>
          <a:p>
            <a:r>
              <a:rPr lang="en-US" sz="4400">
                <a:solidFill>
                  <a:srgbClr val="FFFFFF"/>
                </a:solidFill>
              </a:rPr>
              <a:t>GÖRA – </a:t>
            </a:r>
            <a:r>
              <a:rPr lang="en-US" sz="4400" err="1">
                <a:solidFill>
                  <a:srgbClr val="FFFFFF"/>
                </a:solidFill>
              </a:rPr>
              <a:t>överbrygga</a:t>
            </a:r>
            <a:r>
              <a:rPr lang="en-US" sz="4400">
                <a:solidFill>
                  <a:srgbClr val="FFFFFF"/>
                </a:solidFill>
              </a:rPr>
              <a:t> </a:t>
            </a:r>
            <a:r>
              <a:rPr lang="en-US" sz="4400" err="1">
                <a:solidFill>
                  <a:srgbClr val="FFFFFF"/>
                </a:solidFill>
              </a:rPr>
              <a:t>avståndet</a:t>
            </a:r>
            <a:r>
              <a:rPr lang="en-US" sz="4400">
                <a:solidFill>
                  <a:srgbClr val="FFFFFF"/>
                </a:solidFill>
              </a:rPr>
              <a:t> </a:t>
            </a:r>
            <a:r>
              <a:rPr lang="en-US" sz="4400" err="1">
                <a:solidFill>
                  <a:srgbClr val="FFFFFF"/>
                </a:solidFill>
              </a:rPr>
              <a:t>från</a:t>
            </a:r>
            <a:r>
              <a:rPr lang="en-US" sz="4400">
                <a:solidFill>
                  <a:srgbClr val="FFFFFF"/>
                </a:solidFill>
              </a:rPr>
              <a:t> </a:t>
            </a:r>
            <a:r>
              <a:rPr lang="en-US" sz="4400" err="1">
                <a:solidFill>
                  <a:srgbClr val="FFFFFF"/>
                </a:solidFill>
              </a:rPr>
              <a:t>där</a:t>
            </a:r>
            <a:r>
              <a:rPr lang="en-US" sz="4400">
                <a:solidFill>
                  <a:srgbClr val="FFFFFF"/>
                </a:solidFill>
              </a:rPr>
              <a:t> du </a:t>
            </a:r>
            <a:r>
              <a:rPr lang="en-US" sz="4400" err="1">
                <a:solidFill>
                  <a:srgbClr val="FFFFFF"/>
                </a:solidFill>
              </a:rPr>
              <a:t>befinner</a:t>
            </a:r>
            <a:r>
              <a:rPr lang="en-US" sz="4400">
                <a:solidFill>
                  <a:srgbClr val="FFFFFF"/>
                </a:solidFill>
              </a:rPr>
              <a:t> dig nu till de </a:t>
            </a:r>
            <a:r>
              <a:rPr lang="en-US" sz="4400" err="1">
                <a:solidFill>
                  <a:srgbClr val="FFFFFF"/>
                </a:solidFill>
              </a:rPr>
              <a:t>mål</a:t>
            </a:r>
            <a:r>
              <a:rPr lang="en-US" sz="4400">
                <a:solidFill>
                  <a:srgbClr val="FFFFFF"/>
                </a:solidFill>
              </a:rPr>
              <a:t> du </a:t>
            </a:r>
            <a:r>
              <a:rPr lang="en-US" sz="4400" err="1">
                <a:solidFill>
                  <a:srgbClr val="FFFFFF"/>
                </a:solidFill>
              </a:rPr>
              <a:t>vill</a:t>
            </a:r>
            <a:r>
              <a:rPr lang="en-US" sz="4400">
                <a:solidFill>
                  <a:srgbClr val="FFFFFF"/>
                </a:solidFill>
              </a:rPr>
              <a:t> </a:t>
            </a:r>
            <a:r>
              <a:rPr lang="en-US" sz="4400" err="1">
                <a:solidFill>
                  <a:srgbClr val="FFFFFF"/>
                </a:solidFill>
              </a:rPr>
              <a:t>nå</a:t>
            </a:r>
            <a:r>
              <a:rPr lang="en-US" sz="4400">
                <a:solidFill>
                  <a:srgbClr val="FFFFFF"/>
                </a:solidFill>
              </a:rPr>
              <a:t>.</a:t>
            </a:r>
          </a:p>
        </p:txBody>
      </p:sp>
    </p:spTree>
    <p:extLst>
      <p:ext uri="{BB962C8B-B14F-4D97-AF65-F5344CB8AC3E}">
        <p14:creationId xmlns:p14="http://schemas.microsoft.com/office/powerpoint/2010/main" val="1422853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Bildobjekt 4" descr="Pil mitt i prick">
            <a:extLst>
              <a:ext uri="{FF2B5EF4-FFF2-40B4-BE49-F238E27FC236}">
                <a16:creationId xmlns:a16="http://schemas.microsoft.com/office/drawing/2014/main" id="{F6B7C9B4-4EBD-0A02-9572-5D433E3A42AE}"/>
              </a:ext>
            </a:extLst>
          </p:cNvPr>
          <p:cNvPicPr>
            <a:picLocks noChangeAspect="1"/>
          </p:cNvPicPr>
          <p:nvPr/>
        </p:nvPicPr>
        <p:blipFill rotWithShape="1">
          <a:blip r:embed="rId2"/>
          <a:srcRect l="36107" r="14327" b="-2"/>
          <a:stretch/>
        </p:blipFill>
        <p:spPr>
          <a:xfrm>
            <a:off x="413003" y="685800"/>
            <a:ext cx="4073933" cy="5486400"/>
          </a:xfrm>
          <a:prstGeom prst="rect">
            <a:avLst/>
          </a:prstGeom>
        </p:spPr>
      </p:pic>
      <p:sp>
        <p:nvSpPr>
          <p:cNvPr id="3" name="Platshållare för innehåll 2">
            <a:extLst>
              <a:ext uri="{FF2B5EF4-FFF2-40B4-BE49-F238E27FC236}">
                <a16:creationId xmlns:a16="http://schemas.microsoft.com/office/drawing/2014/main" id="{F6C01242-917A-483F-7830-1C1495C25099}"/>
              </a:ext>
            </a:extLst>
          </p:cNvPr>
          <p:cNvSpPr>
            <a:spLocks noGrp="1"/>
          </p:cNvSpPr>
          <p:nvPr>
            <p:ph idx="1"/>
          </p:nvPr>
        </p:nvSpPr>
        <p:spPr>
          <a:xfrm>
            <a:off x="5157583" y="1881278"/>
            <a:ext cx="6335534" cy="3605123"/>
          </a:xfrm>
        </p:spPr>
        <p:txBody>
          <a:bodyPr anchor="t">
            <a:normAutofit/>
          </a:bodyPr>
          <a:lstStyle/>
          <a:p>
            <a:pPr marL="0" indent="0">
              <a:spcBef>
                <a:spcPts val="0"/>
              </a:spcBef>
              <a:buNone/>
            </a:pPr>
            <a:r>
              <a:rPr lang="sv-SE" sz="1800">
                <a:solidFill>
                  <a:schemeClr val="tx1"/>
                </a:solidFill>
              </a:rPr>
              <a:t>Vad </a:t>
            </a:r>
            <a:r>
              <a:rPr lang="sv-SE" sz="1800">
                <a:solidFill>
                  <a:srgbClr val="C00000"/>
                </a:solidFill>
              </a:rPr>
              <a:t>VILL</a:t>
            </a:r>
            <a:r>
              <a:rPr lang="sv-SE" sz="1800">
                <a:solidFill>
                  <a:schemeClr val="tx1"/>
                </a:solidFill>
              </a:rPr>
              <a:t> du nå för mål- åstadkomma i ditt liv?</a:t>
            </a:r>
          </a:p>
          <a:p>
            <a:pPr marL="0" indent="0">
              <a:spcBef>
                <a:spcPts val="0"/>
              </a:spcBef>
              <a:buNone/>
            </a:pPr>
            <a:r>
              <a:rPr lang="sv-SE" sz="1800">
                <a:solidFill>
                  <a:schemeClr val="tx1"/>
                </a:solidFill>
              </a:rPr>
              <a:t>Drömjobb, familj, relationer, nära vänner mm…</a:t>
            </a:r>
          </a:p>
          <a:p>
            <a:pPr marL="0" indent="0">
              <a:buNone/>
            </a:pPr>
            <a:endParaRPr lang="sv-SE" sz="1800">
              <a:solidFill>
                <a:schemeClr val="tx1"/>
              </a:solidFill>
            </a:endParaRPr>
          </a:p>
          <a:p>
            <a:pPr marL="0" indent="0">
              <a:spcBef>
                <a:spcPts val="0"/>
              </a:spcBef>
              <a:buNone/>
            </a:pPr>
            <a:endParaRPr lang="sv-SE" sz="1800">
              <a:solidFill>
                <a:schemeClr val="tx1"/>
              </a:solidFill>
            </a:endParaRPr>
          </a:p>
          <a:p>
            <a:pPr marL="0" indent="0">
              <a:spcBef>
                <a:spcPts val="0"/>
              </a:spcBef>
              <a:buNone/>
            </a:pPr>
            <a:r>
              <a:rPr lang="sv-SE" sz="1800">
                <a:solidFill>
                  <a:schemeClr val="tx1"/>
                </a:solidFill>
              </a:rPr>
              <a:t>Vad vill du </a:t>
            </a:r>
            <a:r>
              <a:rPr lang="sv-SE" sz="1800">
                <a:solidFill>
                  <a:schemeClr val="accent1">
                    <a:lumMod val="75000"/>
                  </a:schemeClr>
                </a:solidFill>
              </a:rPr>
              <a:t>GÖRA-</a:t>
            </a:r>
            <a:r>
              <a:rPr lang="sv-SE" sz="1800">
                <a:solidFill>
                  <a:schemeClr val="tx1"/>
                </a:solidFill>
              </a:rPr>
              <a:t> vara med om i ditt liv?</a:t>
            </a:r>
          </a:p>
          <a:p>
            <a:pPr marL="0" indent="0">
              <a:spcBef>
                <a:spcPts val="0"/>
              </a:spcBef>
              <a:buNone/>
            </a:pPr>
            <a:r>
              <a:rPr lang="sv-SE" sz="1800">
                <a:solidFill>
                  <a:schemeClr val="tx1"/>
                </a:solidFill>
              </a:rPr>
              <a:t>Äventyr, utbildning, sjunga i kör, jobba ideellt, köra rally, </a:t>
            </a:r>
          </a:p>
          <a:p>
            <a:pPr marL="0" indent="0">
              <a:spcBef>
                <a:spcPts val="0"/>
              </a:spcBef>
              <a:buNone/>
            </a:pPr>
            <a:r>
              <a:rPr lang="sv-SE" sz="1800">
                <a:solidFill>
                  <a:schemeClr val="tx1"/>
                </a:solidFill>
              </a:rPr>
              <a:t>lära dig lyssna bättre eller hjälpa andra?</a:t>
            </a:r>
          </a:p>
          <a:p>
            <a:pPr marL="0" indent="0">
              <a:buNone/>
            </a:pPr>
            <a:endParaRPr lang="sv-SE" sz="1800">
              <a:solidFill>
                <a:schemeClr val="tx1"/>
              </a:solidFill>
            </a:endParaRPr>
          </a:p>
          <a:p>
            <a:pPr marL="0" indent="0">
              <a:spcBef>
                <a:spcPts val="0"/>
              </a:spcBef>
              <a:buNone/>
            </a:pPr>
            <a:endParaRPr lang="sv-SE" sz="1800">
              <a:solidFill>
                <a:schemeClr val="tx1"/>
              </a:solidFill>
            </a:endParaRPr>
          </a:p>
          <a:p>
            <a:pPr marL="0" indent="0">
              <a:spcBef>
                <a:spcPts val="0"/>
              </a:spcBef>
              <a:buNone/>
            </a:pPr>
            <a:r>
              <a:rPr lang="sv-SE" sz="1800">
                <a:solidFill>
                  <a:schemeClr val="tx1"/>
                </a:solidFill>
              </a:rPr>
              <a:t>Vem vill du </a:t>
            </a:r>
            <a:r>
              <a:rPr lang="sv-SE" sz="1800">
                <a:solidFill>
                  <a:srgbClr val="00B0F0"/>
                </a:solidFill>
              </a:rPr>
              <a:t>VARA-</a:t>
            </a:r>
            <a:r>
              <a:rPr lang="sv-SE" sz="1800">
                <a:solidFill>
                  <a:schemeClr val="tx1"/>
                </a:solidFill>
              </a:rPr>
              <a:t> en förebild, framgångsrik, fridfull, </a:t>
            </a:r>
          </a:p>
          <a:p>
            <a:pPr marL="0" indent="0">
              <a:spcBef>
                <a:spcPts val="0"/>
              </a:spcBef>
              <a:buNone/>
            </a:pPr>
            <a:r>
              <a:rPr lang="sv-SE" sz="1800">
                <a:solidFill>
                  <a:schemeClr val="tx1"/>
                </a:solidFill>
              </a:rPr>
              <a:t>stolt, ödmjuk, ansvarsfull, våga vara dig själv… </a:t>
            </a:r>
          </a:p>
        </p:txBody>
      </p:sp>
      <p:pic>
        <p:nvPicPr>
          <p:cNvPr id="7" name="Bildobjekt 6" descr="En bild som visar siluett&#10;&#10;Automatiskt genererad beskrivning med medelhög exakthet">
            <a:extLst>
              <a:ext uri="{FF2B5EF4-FFF2-40B4-BE49-F238E27FC236}">
                <a16:creationId xmlns:a16="http://schemas.microsoft.com/office/drawing/2014/main" id="{29F83E18-94A4-052A-23BD-C9F2E8FBFC9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444226" y="1415740"/>
            <a:ext cx="837564" cy="1157755"/>
          </a:xfrm>
          <a:prstGeom prst="rect">
            <a:avLst/>
          </a:prstGeom>
        </p:spPr>
      </p:pic>
      <p:sp>
        <p:nvSpPr>
          <p:cNvPr id="8" name="textruta 7">
            <a:extLst>
              <a:ext uri="{FF2B5EF4-FFF2-40B4-BE49-F238E27FC236}">
                <a16:creationId xmlns:a16="http://schemas.microsoft.com/office/drawing/2014/main" id="{0C7DEB0E-34BF-CBFC-48FB-BBA7D8FCF1CA}"/>
              </a:ext>
            </a:extLst>
          </p:cNvPr>
          <p:cNvSpPr txBox="1"/>
          <p:nvPr/>
        </p:nvSpPr>
        <p:spPr>
          <a:xfrm>
            <a:off x="10507579" y="5791200"/>
            <a:ext cx="184731" cy="369332"/>
          </a:xfrm>
          <a:prstGeom prst="rect">
            <a:avLst/>
          </a:prstGeom>
          <a:noFill/>
        </p:spPr>
        <p:txBody>
          <a:bodyPr wrap="none" rtlCol="0">
            <a:spAutoFit/>
          </a:bodyPr>
          <a:lstStyle/>
          <a:p>
            <a:endParaRPr lang="sv-SE"/>
          </a:p>
        </p:txBody>
      </p:sp>
      <p:pic>
        <p:nvPicPr>
          <p:cNvPr id="13" name="Bildobjekt 12" descr="En bild som visar konst, Grafik, växel, kreativitet&#10;&#10;Automatiskt genererad beskrivning">
            <a:extLst>
              <a:ext uri="{FF2B5EF4-FFF2-40B4-BE49-F238E27FC236}">
                <a16:creationId xmlns:a16="http://schemas.microsoft.com/office/drawing/2014/main" id="{660C81E1-2043-D4EB-7F3B-88B82711FD2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537342" y="2781026"/>
            <a:ext cx="837569" cy="1197864"/>
          </a:xfrm>
          <a:prstGeom prst="rect">
            <a:avLst/>
          </a:prstGeom>
        </p:spPr>
      </p:pic>
      <p:pic>
        <p:nvPicPr>
          <p:cNvPr id="17" name="Bildobjekt 16" descr="En bild som visar tecknad serie, clipart, rita, Tecknade serier&#10;&#10;Automatiskt genererad beskrivning">
            <a:extLst>
              <a:ext uri="{FF2B5EF4-FFF2-40B4-BE49-F238E27FC236}">
                <a16:creationId xmlns:a16="http://schemas.microsoft.com/office/drawing/2014/main" id="{CB11006D-C32E-CC68-A628-D8A48531FFA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472053" y="4080202"/>
            <a:ext cx="759183" cy="1157755"/>
          </a:xfrm>
          <a:prstGeom prst="rect">
            <a:avLst/>
          </a:prstGeom>
        </p:spPr>
      </p:pic>
    </p:spTree>
    <p:extLst>
      <p:ext uri="{BB962C8B-B14F-4D97-AF65-F5344CB8AC3E}">
        <p14:creationId xmlns:p14="http://schemas.microsoft.com/office/powerpoint/2010/main" val="166261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4C38372-39B7-EEB9-3507-D1C6B9F6949D}"/>
              </a:ext>
            </a:extLst>
          </p:cNvPr>
          <p:cNvSpPr>
            <a:spLocks noGrp="1"/>
          </p:cNvSpPr>
          <p:nvPr>
            <p:ph type="title"/>
          </p:nvPr>
        </p:nvSpPr>
        <p:spPr>
          <a:xfrm>
            <a:off x="612648" y="365125"/>
            <a:ext cx="6986015" cy="1776484"/>
          </a:xfrm>
        </p:spPr>
        <p:txBody>
          <a:bodyPr anchor="b">
            <a:normAutofit/>
          </a:bodyPr>
          <a:lstStyle/>
          <a:p>
            <a:r>
              <a:rPr lang="sv-SE" sz="5400" dirty="0"/>
              <a:t>Styrkan i att jobba med symboler för att nå mål</a:t>
            </a:r>
          </a:p>
        </p:txBody>
      </p:sp>
      <p:pic>
        <p:nvPicPr>
          <p:cNvPr id="7" name="Bildobjekt 6" descr="Långhård brun tabby katt med ljusgröna ögon som tittar upp i kameran">
            <a:extLst>
              <a:ext uri="{FF2B5EF4-FFF2-40B4-BE49-F238E27FC236}">
                <a16:creationId xmlns:a16="http://schemas.microsoft.com/office/drawing/2014/main" id="{1B3C8047-FC25-8296-4582-C46B504F3E77}"/>
              </a:ext>
            </a:extLst>
          </p:cNvPr>
          <p:cNvPicPr>
            <a:picLocks noChangeAspect="1"/>
          </p:cNvPicPr>
          <p:nvPr/>
        </p:nvPicPr>
        <p:blipFill>
          <a:blip r:embed="rId2"/>
          <a:stretch>
            <a:fillRect/>
          </a:stretch>
        </p:blipFill>
        <p:spPr>
          <a:xfrm>
            <a:off x="8713442" y="261991"/>
            <a:ext cx="2863969" cy="1890220"/>
          </a:xfrm>
          <a:prstGeom prst="rect">
            <a:avLst/>
          </a:prstGeom>
        </p:spPr>
      </p:pic>
      <p:sp>
        <p:nvSpPr>
          <p:cNvPr id="19"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728E201F-E955-63A9-025F-3354000C851D}"/>
              </a:ext>
            </a:extLst>
          </p:cNvPr>
          <p:cNvSpPr>
            <a:spLocks noGrp="1"/>
          </p:cNvSpPr>
          <p:nvPr>
            <p:ph idx="1"/>
          </p:nvPr>
        </p:nvSpPr>
        <p:spPr>
          <a:xfrm>
            <a:off x="612648" y="2504819"/>
            <a:ext cx="6986016" cy="3672144"/>
          </a:xfrm>
        </p:spPr>
        <p:txBody>
          <a:bodyPr>
            <a:normAutofit/>
          </a:bodyPr>
          <a:lstStyle/>
          <a:p>
            <a:r>
              <a:rPr lang="sv-SE" sz="2200"/>
              <a:t>Tänk ut hur det ska kännas</a:t>
            </a:r>
          </a:p>
          <a:p>
            <a:r>
              <a:rPr lang="sv-SE" sz="2200"/>
              <a:t>Hur ser det ut?</a:t>
            </a:r>
          </a:p>
          <a:p>
            <a:r>
              <a:rPr lang="sv-SE" sz="2200"/>
              <a:t>Skapa en tydlig (gemensam) bild av vart du vill, vad du vill och varför.</a:t>
            </a:r>
          </a:p>
          <a:p>
            <a:endParaRPr lang="sv-SE" sz="2200"/>
          </a:p>
        </p:txBody>
      </p:sp>
      <p:pic>
        <p:nvPicPr>
          <p:cNvPr id="12" name="Bildobjekt 11" descr="Kaka, mint- och chokladsmakskopor av glass i koner">
            <a:extLst>
              <a:ext uri="{FF2B5EF4-FFF2-40B4-BE49-F238E27FC236}">
                <a16:creationId xmlns:a16="http://schemas.microsoft.com/office/drawing/2014/main" id="{8BAB3D35-CB5A-59A6-3791-8DCBB37A8AD4}"/>
              </a:ext>
            </a:extLst>
          </p:cNvPr>
          <p:cNvPicPr>
            <a:picLocks noChangeAspect="1"/>
          </p:cNvPicPr>
          <p:nvPr/>
        </p:nvPicPr>
        <p:blipFill>
          <a:blip r:embed="rId3"/>
          <a:stretch>
            <a:fillRect/>
          </a:stretch>
        </p:blipFill>
        <p:spPr>
          <a:xfrm>
            <a:off x="8730395" y="2310086"/>
            <a:ext cx="2831790" cy="1890220"/>
          </a:xfrm>
          <a:prstGeom prst="rect">
            <a:avLst/>
          </a:prstGeom>
        </p:spPr>
      </p:pic>
      <p:pic>
        <p:nvPicPr>
          <p:cNvPr id="5" name="Bildobjekt 4" descr="Hund som springer i snö">
            <a:extLst>
              <a:ext uri="{FF2B5EF4-FFF2-40B4-BE49-F238E27FC236}">
                <a16:creationId xmlns:a16="http://schemas.microsoft.com/office/drawing/2014/main" id="{B3E7BF55-4A55-56BC-F782-C423D1C6336F}"/>
              </a:ext>
            </a:extLst>
          </p:cNvPr>
          <p:cNvPicPr>
            <a:picLocks noChangeAspect="1"/>
          </p:cNvPicPr>
          <p:nvPr/>
        </p:nvPicPr>
        <p:blipFill>
          <a:blip r:embed="rId4"/>
          <a:stretch>
            <a:fillRect/>
          </a:stretch>
        </p:blipFill>
        <p:spPr>
          <a:xfrm>
            <a:off x="8730395" y="4358181"/>
            <a:ext cx="2831790" cy="1890220"/>
          </a:xfrm>
          <a:prstGeom prst="rect">
            <a:avLst/>
          </a:prstGeom>
        </p:spPr>
      </p:pic>
    </p:spTree>
    <p:extLst>
      <p:ext uri="{BB962C8B-B14F-4D97-AF65-F5344CB8AC3E}">
        <p14:creationId xmlns:p14="http://schemas.microsoft.com/office/powerpoint/2010/main" val="352413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105B6F2-2404-DA79-6345-86D5F5AF53C6}"/>
              </a:ext>
            </a:extLst>
          </p:cNvPr>
          <p:cNvSpPr>
            <a:spLocks noGrp="1"/>
          </p:cNvSpPr>
          <p:nvPr>
            <p:ph type="title"/>
          </p:nvPr>
        </p:nvSpPr>
        <p:spPr>
          <a:xfrm>
            <a:off x="962516" y="970031"/>
            <a:ext cx="4592014" cy="2135867"/>
          </a:xfrm>
        </p:spPr>
        <p:txBody>
          <a:bodyPr anchor="b">
            <a:normAutofit fontScale="90000"/>
          </a:bodyPr>
          <a:lstStyle/>
          <a:p>
            <a:r>
              <a:rPr lang="sv-SE" sz="2400">
                <a:solidFill>
                  <a:schemeClr val="accent6">
                    <a:lumMod val="50000"/>
                  </a:schemeClr>
                </a:solidFill>
              </a:rPr>
              <a:t>Att arbeta med symboler</a:t>
            </a:r>
            <a:br>
              <a:rPr lang="sv-SE" sz="2400">
                <a:solidFill>
                  <a:schemeClr val="accent6">
                    <a:lumMod val="50000"/>
                  </a:schemeClr>
                </a:solidFill>
              </a:rPr>
            </a:br>
            <a:br>
              <a:rPr lang="sv-SE" sz="2400">
                <a:solidFill>
                  <a:schemeClr val="tx1"/>
                </a:solidFill>
              </a:rPr>
            </a:br>
            <a:br>
              <a:rPr lang="sv-SE" sz="2400">
                <a:solidFill>
                  <a:schemeClr val="tx1"/>
                </a:solidFill>
              </a:rPr>
            </a:br>
            <a:r>
              <a:rPr lang="sv-SE" sz="2400">
                <a:solidFill>
                  <a:schemeClr val="tx1"/>
                </a:solidFill>
              </a:rPr>
              <a:t>”Affärsmässiga, professionella, ärliga, kundorienterade, innovativa, kreativa, jobba som ett team, lösningsorienterade </a:t>
            </a:r>
            <a:r>
              <a:rPr lang="sv-SE" sz="2400" err="1">
                <a:solidFill>
                  <a:schemeClr val="tx1"/>
                </a:solidFill>
              </a:rPr>
              <a:t>etc</a:t>
            </a:r>
            <a:r>
              <a:rPr lang="sv-SE" sz="2400">
                <a:solidFill>
                  <a:schemeClr val="tx1"/>
                </a:solidFill>
              </a:rPr>
              <a:t>”.</a:t>
            </a:r>
          </a:p>
        </p:txBody>
      </p:sp>
      <p:sp>
        <p:nvSpPr>
          <p:cNvPr id="13" name="Content Placeholder 12">
            <a:extLst>
              <a:ext uri="{FF2B5EF4-FFF2-40B4-BE49-F238E27FC236}">
                <a16:creationId xmlns:a16="http://schemas.microsoft.com/office/drawing/2014/main" id="{DFF3FF41-3A65-D2B7-D948-643A47FB656A}"/>
              </a:ext>
            </a:extLst>
          </p:cNvPr>
          <p:cNvSpPr>
            <a:spLocks noGrp="1"/>
          </p:cNvSpPr>
          <p:nvPr>
            <p:ph idx="1"/>
          </p:nvPr>
        </p:nvSpPr>
        <p:spPr>
          <a:xfrm>
            <a:off x="901780" y="3506136"/>
            <a:ext cx="4592014" cy="3095445"/>
          </a:xfrm>
        </p:spPr>
        <p:txBody>
          <a:bodyPr anchor="t">
            <a:normAutofit/>
          </a:bodyPr>
          <a:lstStyle/>
          <a:p>
            <a:r>
              <a:rPr lang="en-US" sz="3200" err="1">
                <a:solidFill>
                  <a:schemeClr val="tx1"/>
                </a:solidFill>
              </a:rPr>
              <a:t>Omhändertagnade</a:t>
            </a:r>
            <a:r>
              <a:rPr lang="en-US" sz="3200">
                <a:solidFill>
                  <a:schemeClr val="tx1"/>
                </a:solidFill>
              </a:rPr>
              <a:t> </a:t>
            </a:r>
          </a:p>
          <a:p>
            <a:r>
              <a:rPr lang="en-US" sz="3200" err="1">
                <a:solidFill>
                  <a:schemeClr val="tx1"/>
                </a:solidFill>
              </a:rPr>
              <a:t>Effektiva</a:t>
            </a:r>
            <a:endParaRPr lang="en-US" sz="3200">
              <a:solidFill>
                <a:schemeClr val="tx1"/>
              </a:solidFill>
            </a:endParaRPr>
          </a:p>
          <a:p>
            <a:r>
              <a:rPr lang="en-US" sz="3200" err="1">
                <a:solidFill>
                  <a:schemeClr val="tx1"/>
                </a:solidFill>
              </a:rPr>
              <a:t>Innovatiova</a:t>
            </a:r>
            <a:endParaRPr lang="en-US" sz="3200">
              <a:solidFill>
                <a:schemeClr val="tx1"/>
              </a:solidFill>
            </a:endParaRPr>
          </a:p>
        </p:txBody>
      </p:sp>
      <p:pic>
        <p:nvPicPr>
          <p:cNvPr id="5" name="Platshållare för innehåll 4" descr="Glas honungsburk på vit bakgrund">
            <a:extLst>
              <a:ext uri="{FF2B5EF4-FFF2-40B4-BE49-F238E27FC236}">
                <a16:creationId xmlns:a16="http://schemas.microsoft.com/office/drawing/2014/main" id="{62F2434E-8C9C-246C-E86C-88C83F41C526}"/>
              </a:ext>
            </a:extLst>
          </p:cNvPr>
          <p:cNvPicPr>
            <a:picLocks noChangeAspect="1"/>
          </p:cNvPicPr>
          <p:nvPr/>
        </p:nvPicPr>
        <p:blipFill rotWithShape="1">
          <a:blip r:embed="rId2"/>
          <a:srcRect l="8272" r="4864" b="-2"/>
          <a:stretch/>
        </p:blipFill>
        <p:spPr>
          <a:xfrm>
            <a:off x="5554530" y="684874"/>
            <a:ext cx="3166417" cy="5481712"/>
          </a:xfrm>
          <a:prstGeom prst="rect">
            <a:avLst/>
          </a:prstGeom>
        </p:spPr>
      </p:pic>
      <p:pic>
        <p:nvPicPr>
          <p:cNvPr id="9" name="Bildobjekt 8" descr="Glödlampa som lyser">
            <a:extLst>
              <a:ext uri="{FF2B5EF4-FFF2-40B4-BE49-F238E27FC236}">
                <a16:creationId xmlns:a16="http://schemas.microsoft.com/office/drawing/2014/main" id="{F4B08392-3148-927E-E92E-CDCE963310AB}"/>
              </a:ext>
            </a:extLst>
          </p:cNvPr>
          <p:cNvPicPr>
            <a:picLocks noChangeAspect="1"/>
          </p:cNvPicPr>
          <p:nvPr/>
        </p:nvPicPr>
        <p:blipFill rotWithShape="1">
          <a:blip r:embed="rId3"/>
          <a:srcRect l="42538" r="-4" b="-4"/>
          <a:stretch/>
        </p:blipFill>
        <p:spPr>
          <a:xfrm>
            <a:off x="8826013" y="684876"/>
            <a:ext cx="2669657" cy="2706178"/>
          </a:xfrm>
          <a:prstGeom prst="rect">
            <a:avLst/>
          </a:prstGeom>
        </p:spPr>
      </p:pic>
      <p:pic>
        <p:nvPicPr>
          <p:cNvPr id="7" name="Bildobjekt 6" descr="Närbild av kugghjul">
            <a:extLst>
              <a:ext uri="{FF2B5EF4-FFF2-40B4-BE49-F238E27FC236}">
                <a16:creationId xmlns:a16="http://schemas.microsoft.com/office/drawing/2014/main" id="{E85BD127-AFB1-C25E-1988-EE7ADEADEB56}"/>
              </a:ext>
            </a:extLst>
          </p:cNvPr>
          <p:cNvPicPr>
            <a:picLocks noChangeAspect="1"/>
          </p:cNvPicPr>
          <p:nvPr/>
        </p:nvPicPr>
        <p:blipFill rotWithShape="1">
          <a:blip r:embed="rId4"/>
          <a:srcRect l="2870" r="30505" b="-3"/>
          <a:stretch/>
        </p:blipFill>
        <p:spPr>
          <a:xfrm>
            <a:off x="8842420" y="3506136"/>
            <a:ext cx="2655433" cy="2660457"/>
          </a:xfrm>
          <a:prstGeom prst="rect">
            <a:avLst/>
          </a:prstGeom>
        </p:spPr>
      </p:pic>
      <p:sp>
        <p:nvSpPr>
          <p:cNvPr id="3" name="textruta 2">
            <a:extLst>
              <a:ext uri="{FF2B5EF4-FFF2-40B4-BE49-F238E27FC236}">
                <a16:creationId xmlns:a16="http://schemas.microsoft.com/office/drawing/2014/main" id="{7A9137D7-11E4-8BCD-46AE-6672190B6A96}"/>
              </a:ext>
            </a:extLst>
          </p:cNvPr>
          <p:cNvSpPr txBox="1"/>
          <p:nvPr/>
        </p:nvSpPr>
        <p:spPr>
          <a:xfrm>
            <a:off x="999268" y="1306091"/>
            <a:ext cx="4456092" cy="369332"/>
          </a:xfrm>
          <a:prstGeom prst="rect">
            <a:avLst/>
          </a:prstGeom>
          <a:noFill/>
        </p:spPr>
        <p:txBody>
          <a:bodyPr wrap="none" rtlCol="0">
            <a:spAutoFit/>
          </a:bodyPr>
          <a:lstStyle/>
          <a:p>
            <a:r>
              <a:rPr lang="sv-SE">
                <a:solidFill>
                  <a:srgbClr val="FF9300"/>
                </a:solidFill>
              </a:rPr>
              <a:t>MÅL; IFK Göteborg skulle vinna SM-guld 2007</a:t>
            </a:r>
          </a:p>
        </p:txBody>
      </p:sp>
    </p:spTree>
    <p:extLst>
      <p:ext uri="{BB962C8B-B14F-4D97-AF65-F5344CB8AC3E}">
        <p14:creationId xmlns:p14="http://schemas.microsoft.com/office/powerpoint/2010/main" val="2110490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DDFB6F90-A6DA-B594-9168-D50C128B3BD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Vilka aktiviteter leder till ditt VILL?</a:t>
            </a:r>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descr="Maskens ögon visning av fötterna i en person som reser på resande fot">
            <a:extLst>
              <a:ext uri="{FF2B5EF4-FFF2-40B4-BE49-F238E27FC236}">
                <a16:creationId xmlns:a16="http://schemas.microsoft.com/office/drawing/2014/main" id="{6141C818-431B-82DB-5476-3B34460BA663}"/>
              </a:ext>
            </a:extLst>
          </p:cNvPr>
          <p:cNvPicPr>
            <a:picLocks noChangeAspect="1"/>
          </p:cNvPicPr>
          <p:nvPr/>
        </p:nvPicPr>
        <p:blipFill rotWithShape="1">
          <a:blip r:embed="rId2"/>
          <a:srcRect b="11765"/>
          <a:stretch/>
        </p:blipFill>
        <p:spPr>
          <a:xfrm>
            <a:off x="4654296" y="1386181"/>
            <a:ext cx="7214616" cy="4058206"/>
          </a:xfrm>
          <a:prstGeom prst="rect">
            <a:avLst/>
          </a:prstGeom>
        </p:spPr>
      </p:pic>
    </p:spTree>
    <p:extLst>
      <p:ext uri="{BB962C8B-B14F-4D97-AF65-F5344CB8AC3E}">
        <p14:creationId xmlns:p14="http://schemas.microsoft.com/office/powerpoint/2010/main" val="364885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dobjekt 6" descr="En bild som visar text, skärmbild, cirkel, Teckensnitt&#10;&#10;Automatiskt genererad beskrivning">
            <a:extLst>
              <a:ext uri="{FF2B5EF4-FFF2-40B4-BE49-F238E27FC236}">
                <a16:creationId xmlns:a16="http://schemas.microsoft.com/office/drawing/2014/main" id="{8FB81AFB-3B60-DE58-C832-D527B8B9228E}"/>
              </a:ext>
            </a:extLst>
          </p:cNvPr>
          <p:cNvPicPr>
            <a:picLocks noChangeAspect="1"/>
          </p:cNvPicPr>
          <p:nvPr/>
        </p:nvPicPr>
        <p:blipFill rotWithShape="1">
          <a:blip r:embed="rId2"/>
          <a:srcRect t="7952" r="-1" b="20744"/>
          <a:stretch/>
        </p:blipFill>
        <p:spPr>
          <a:xfrm>
            <a:off x="-1" y="-2"/>
            <a:ext cx="5410198" cy="6858002"/>
          </a:xfrm>
          <a:prstGeom prst="rect">
            <a:avLst/>
          </a:prstGeom>
        </p:spPr>
      </p:pic>
      <p:sp useBgFill="1">
        <p:nvSpPr>
          <p:cNvPr id="17" name="Rectangle 1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66C24902-B874-5E9A-8DC3-5FCE2A89D273}"/>
              </a:ext>
            </a:extLst>
          </p:cNvPr>
          <p:cNvSpPr>
            <a:spLocks noGrp="1"/>
          </p:cNvSpPr>
          <p:nvPr>
            <p:ph type="title"/>
          </p:nvPr>
        </p:nvSpPr>
        <p:spPr>
          <a:xfrm>
            <a:off x="6115317" y="405685"/>
            <a:ext cx="5464968" cy="1559301"/>
          </a:xfrm>
        </p:spPr>
        <p:txBody>
          <a:bodyPr>
            <a:normAutofit/>
          </a:bodyPr>
          <a:lstStyle/>
          <a:p>
            <a:r>
              <a:rPr lang="sv-SE" sz="4000" b="1">
                <a:solidFill>
                  <a:srgbClr val="FF9300"/>
                </a:solidFill>
              </a:rPr>
              <a:t>ÖVNING </a:t>
            </a:r>
            <a:r>
              <a:rPr lang="sv-SE" sz="2400" b="1" i="1">
                <a:solidFill>
                  <a:srgbClr val="FF9300"/>
                </a:solidFill>
              </a:rPr>
              <a:t>30 minuter</a:t>
            </a:r>
            <a:endParaRPr lang="sv-SE" sz="4000" b="1" i="1">
              <a:solidFill>
                <a:srgbClr val="FF9300"/>
              </a:solidFill>
            </a:endParaRPr>
          </a:p>
        </p:txBody>
      </p:sp>
      <p:sp>
        <p:nvSpPr>
          <p:cNvPr id="3" name="Platshållare för innehåll 2">
            <a:extLst>
              <a:ext uri="{FF2B5EF4-FFF2-40B4-BE49-F238E27FC236}">
                <a16:creationId xmlns:a16="http://schemas.microsoft.com/office/drawing/2014/main" id="{C610963E-72B8-6DF3-B5BD-8A256E990A40}"/>
              </a:ext>
            </a:extLst>
          </p:cNvPr>
          <p:cNvSpPr>
            <a:spLocks noGrp="1"/>
          </p:cNvSpPr>
          <p:nvPr>
            <p:ph idx="1"/>
          </p:nvPr>
        </p:nvSpPr>
        <p:spPr>
          <a:xfrm>
            <a:off x="6012446" y="2285999"/>
            <a:ext cx="5920473" cy="3496878"/>
          </a:xfrm>
        </p:spPr>
        <p:txBody>
          <a:bodyPr anchor="ctr">
            <a:normAutofit lnSpcReduction="10000"/>
          </a:bodyPr>
          <a:lstStyle/>
          <a:p>
            <a:pPr marL="0" indent="0">
              <a:spcBef>
                <a:spcPts val="0"/>
              </a:spcBef>
              <a:buNone/>
            </a:pPr>
            <a:r>
              <a:rPr lang="sv-SE" sz="2000"/>
              <a:t>1)  Skriv ner alla kvaliteter och önskvärda beteenden som du vill ha. </a:t>
            </a:r>
            <a:r>
              <a:rPr lang="sv-SE" sz="2000" i="1">
                <a:solidFill>
                  <a:srgbClr val="FF9300"/>
                </a:solidFill>
              </a:rPr>
              <a:t>T ex; positiv, omtänksam, kundorienterad, öppen, ta ansvar, kreativ, ärlig, rak etc.</a:t>
            </a:r>
          </a:p>
          <a:p>
            <a:pPr marL="0" indent="0">
              <a:buNone/>
            </a:pPr>
            <a:endParaRPr lang="sv-SE" sz="2000"/>
          </a:p>
          <a:p>
            <a:pPr marL="0" indent="0">
              <a:spcBef>
                <a:spcPts val="0"/>
              </a:spcBef>
              <a:buNone/>
            </a:pPr>
            <a:r>
              <a:rPr lang="sv-SE" sz="2000"/>
              <a:t>2)  Sortera ut de tre egenskaper som du tycker är viktigast. </a:t>
            </a:r>
          </a:p>
          <a:p>
            <a:pPr marL="0" indent="0">
              <a:spcBef>
                <a:spcPts val="0"/>
              </a:spcBef>
              <a:buNone/>
            </a:pPr>
            <a:r>
              <a:rPr lang="sv-SE" sz="2000">
                <a:solidFill>
                  <a:srgbClr val="FF9300"/>
                </a:solidFill>
              </a:rPr>
              <a:t>T ex. </a:t>
            </a:r>
            <a:r>
              <a:rPr lang="sv-SE" sz="2000" i="1">
                <a:solidFill>
                  <a:srgbClr val="FF9300"/>
                </a:solidFill>
              </a:rPr>
              <a:t>glad, kärleksfull och ansvarstagande</a:t>
            </a:r>
          </a:p>
          <a:p>
            <a:pPr marL="0" indent="0">
              <a:buNone/>
            </a:pPr>
            <a:endParaRPr lang="sv-SE" sz="2000" i="1"/>
          </a:p>
          <a:p>
            <a:pPr marL="0" indent="0">
              <a:spcBef>
                <a:spcPts val="0"/>
              </a:spcBef>
              <a:buNone/>
            </a:pPr>
            <a:r>
              <a:rPr lang="sv-SE" sz="2000"/>
              <a:t>3)  Vilka bilder, symboler eller talesätt passar till dessa ord? </a:t>
            </a:r>
            <a:r>
              <a:rPr lang="sv-SE" sz="2000" i="1">
                <a:solidFill>
                  <a:srgbClr val="FF9300"/>
                </a:solidFill>
              </a:rPr>
              <a:t>Välj sådant som får dig att känna något för de bilder, symboler du valt.</a:t>
            </a:r>
            <a:endParaRPr lang="sv-SE" sz="2000"/>
          </a:p>
          <a:p>
            <a:pPr marL="0" indent="0">
              <a:buNone/>
            </a:pPr>
            <a:r>
              <a:rPr lang="sv-SE" sz="2000"/>
              <a:t>4)  Förklara vad symbolerna betyder i din vardag.</a:t>
            </a:r>
          </a:p>
        </p:txBody>
      </p:sp>
    </p:spTree>
    <p:extLst>
      <p:ext uri="{BB962C8B-B14F-4D97-AF65-F5344CB8AC3E}">
        <p14:creationId xmlns:p14="http://schemas.microsoft.com/office/powerpoint/2010/main" val="2705565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F565CDD9-2A8A-BB3B-4E7A-DDC1BB710B0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VIKTIGT </a:t>
            </a:r>
            <a:br>
              <a:rPr lang="en-US" sz="4600" kern="1200">
                <a:solidFill>
                  <a:schemeClr val="tx1"/>
                </a:solidFill>
                <a:latin typeface="+mj-lt"/>
                <a:ea typeface="+mj-ea"/>
                <a:cs typeface="+mj-cs"/>
              </a:rPr>
            </a:br>
            <a:r>
              <a:rPr lang="en-US" sz="4600" kern="1200" err="1">
                <a:solidFill>
                  <a:schemeClr val="tx1"/>
                </a:solidFill>
                <a:latin typeface="+mj-lt"/>
                <a:ea typeface="+mj-ea"/>
                <a:cs typeface="+mj-cs"/>
              </a:rPr>
              <a:t>och</a:t>
            </a:r>
            <a:r>
              <a:rPr lang="en-US" sz="4600" kern="1200">
                <a:solidFill>
                  <a:schemeClr val="tx1"/>
                </a:solidFill>
                <a:latin typeface="+mj-lt"/>
                <a:ea typeface="+mj-ea"/>
                <a:cs typeface="+mj-cs"/>
              </a:rPr>
              <a:t> /</a:t>
            </a:r>
            <a:r>
              <a:rPr lang="en-US" sz="4600" kern="1200" err="1">
                <a:solidFill>
                  <a:schemeClr val="tx1"/>
                </a:solidFill>
                <a:latin typeface="+mj-lt"/>
                <a:ea typeface="+mj-ea"/>
                <a:cs typeface="+mj-cs"/>
              </a:rPr>
              <a:t>eller</a:t>
            </a:r>
            <a:r>
              <a:rPr lang="en-US" sz="4600" kern="1200">
                <a:solidFill>
                  <a:schemeClr val="tx1"/>
                </a:solidFill>
                <a:latin typeface="+mj-lt"/>
                <a:ea typeface="+mj-ea"/>
                <a:cs typeface="+mj-cs"/>
              </a:rPr>
              <a:t> BRÅDSKANDE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latshållare för innehåll 4" descr="En bild som visar Karmin, handskrift, Teckensnitt&#10;&#10;Automatiskt genererad beskrivning">
            <a:extLst>
              <a:ext uri="{FF2B5EF4-FFF2-40B4-BE49-F238E27FC236}">
                <a16:creationId xmlns:a16="http://schemas.microsoft.com/office/drawing/2014/main" id="{6B39DF81-D3C8-3712-76D0-5E3567E277A9}"/>
              </a:ext>
            </a:extLst>
          </p:cNvPr>
          <p:cNvPicPr>
            <a:picLocks noGrp="1" noChangeAspect="1"/>
          </p:cNvPicPr>
          <p:nvPr>
            <p:ph idx="1"/>
          </p:nvPr>
        </p:nvPicPr>
        <p:blipFill rotWithShape="1">
          <a:blip r:embed="rId2"/>
          <a:srcRect r="6250"/>
          <a:stretch/>
        </p:blipFill>
        <p:spPr>
          <a:xfrm rot="5400000">
            <a:off x="5486400" y="1195121"/>
            <a:ext cx="5550408" cy="4440326"/>
          </a:xfrm>
          <a:prstGeom prst="rect">
            <a:avLst/>
          </a:prstGeom>
        </p:spPr>
      </p:pic>
    </p:spTree>
    <p:extLst>
      <p:ext uri="{BB962C8B-B14F-4D97-AF65-F5344CB8AC3E}">
        <p14:creationId xmlns:p14="http://schemas.microsoft.com/office/powerpoint/2010/main" val="3185889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Vita glödlampor med en gul glödlampa som sticker ut">
            <a:extLst>
              <a:ext uri="{FF2B5EF4-FFF2-40B4-BE49-F238E27FC236}">
                <a16:creationId xmlns:a16="http://schemas.microsoft.com/office/drawing/2014/main" id="{D0702B61-554B-1D4E-6583-782F2DC52ED3}"/>
              </a:ext>
            </a:extLst>
          </p:cNvPr>
          <p:cNvPicPr>
            <a:picLocks noChangeAspect="1"/>
          </p:cNvPicPr>
          <p:nvPr/>
        </p:nvPicPr>
        <p:blipFill rotWithShape="1">
          <a:blip r:embed="rId2"/>
          <a:srcRect b="15730"/>
          <a:stretch/>
        </p:blipFill>
        <p:spPr>
          <a:xfrm>
            <a:off x="20" y="55566"/>
            <a:ext cx="12191979" cy="6857990"/>
          </a:xfrm>
          <a:prstGeom prst="rect">
            <a:avLst/>
          </a:prstGeom>
        </p:spPr>
      </p:pic>
      <p:sp>
        <p:nvSpPr>
          <p:cNvPr id="2" name="Rubrik 1">
            <a:extLst>
              <a:ext uri="{FF2B5EF4-FFF2-40B4-BE49-F238E27FC236}">
                <a16:creationId xmlns:a16="http://schemas.microsoft.com/office/drawing/2014/main" id="{78C2466C-59C3-F7D2-A772-95700CCB76FC}"/>
              </a:ext>
            </a:extLst>
          </p:cNvPr>
          <p:cNvSpPr>
            <a:spLocks noGrp="1"/>
          </p:cNvSpPr>
          <p:nvPr>
            <p:ph type="title"/>
          </p:nvPr>
        </p:nvSpPr>
        <p:spPr>
          <a:xfrm>
            <a:off x="1135978" y="4327727"/>
            <a:ext cx="9916996" cy="1811621"/>
          </a:xfrm>
        </p:spPr>
        <p:txBody>
          <a:bodyPr vert="horz" lIns="91440" tIns="45720" rIns="91440" bIns="45720" rtlCol="0" anchor="b">
            <a:normAutofit/>
          </a:bodyPr>
          <a:lstStyle/>
          <a:p>
            <a:pPr algn="ctr"/>
            <a:r>
              <a:rPr lang="en-US" sz="4800" dirty="0">
                <a:solidFill>
                  <a:srgbClr val="FFFFFF"/>
                </a:solidFill>
              </a:rPr>
              <a:t>Era </a:t>
            </a:r>
            <a:r>
              <a:rPr lang="en-US" sz="4800" dirty="0" err="1">
                <a:solidFill>
                  <a:srgbClr val="FFFFFF"/>
                </a:solidFill>
              </a:rPr>
              <a:t>förväntningar</a:t>
            </a:r>
            <a:r>
              <a:rPr lang="en-US" sz="4800" dirty="0">
                <a:solidFill>
                  <a:srgbClr val="FFFFFF"/>
                </a:solidFill>
              </a:rPr>
              <a:t> </a:t>
            </a:r>
            <a:r>
              <a:rPr lang="en-US" sz="4800" dirty="0" err="1">
                <a:solidFill>
                  <a:srgbClr val="FFFFFF"/>
                </a:solidFill>
              </a:rPr>
              <a:t>på</a:t>
            </a:r>
            <a:r>
              <a:rPr lang="en-US" sz="4800" dirty="0">
                <a:solidFill>
                  <a:srgbClr val="FFFFFF"/>
                </a:solidFill>
              </a:rPr>
              <a:t> </a:t>
            </a:r>
            <a:r>
              <a:rPr lang="en-US" sz="4800" dirty="0" err="1">
                <a:solidFill>
                  <a:srgbClr val="FFFFFF"/>
                </a:solidFill>
              </a:rPr>
              <a:t>kursen</a:t>
            </a:r>
            <a:r>
              <a:rPr lang="en-US" sz="4800" dirty="0">
                <a:solidFill>
                  <a:srgbClr val="FFFFFF"/>
                </a:solidFill>
              </a:rPr>
              <a:t>?</a:t>
            </a:r>
          </a:p>
        </p:txBody>
      </p:sp>
    </p:spTree>
    <p:extLst>
      <p:ext uri="{BB962C8B-B14F-4D97-AF65-F5344CB8AC3E}">
        <p14:creationId xmlns:p14="http://schemas.microsoft.com/office/powerpoint/2010/main" val="4256520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23260" y="79185"/>
            <a:ext cx="10577434" cy="1024128"/>
          </a:xfrm>
        </p:spPr>
        <p:txBody>
          <a:bodyPr>
            <a:noAutofit/>
          </a:bodyPr>
          <a:lstStyle/>
          <a:p>
            <a:r>
              <a:rPr lang="sv-SE" sz="3600">
                <a:latin typeface="+mj-lt"/>
              </a:rPr>
              <a:t>Prioritering </a:t>
            </a:r>
            <a:br>
              <a:rPr lang="sv-SE" sz="3600"/>
            </a:br>
            <a:r>
              <a:rPr lang="sv-SE" sz="3600">
                <a:latin typeface="+mj-lt"/>
              </a:rPr>
              <a:t>VIKTIGT &amp; BRÅDSKANDE (Eisenhower Matrix)</a:t>
            </a:r>
            <a:endParaRPr lang="sv-SE" sz="3600">
              <a:latin typeface="Futura CondensedExtraBold" pitchFamily="2" charset="0"/>
            </a:endParaRPr>
          </a:p>
        </p:txBody>
      </p:sp>
      <p:sp>
        <p:nvSpPr>
          <p:cNvPr id="43011" name="Rectangle 3"/>
          <p:cNvSpPr>
            <a:spLocks noChangeArrowheads="1"/>
          </p:cNvSpPr>
          <p:nvPr/>
        </p:nvSpPr>
        <p:spPr bwMode="auto">
          <a:xfrm>
            <a:off x="1981200" y="533400"/>
            <a:ext cx="8229600" cy="2997200"/>
          </a:xfrm>
          <a:prstGeom prst="rect">
            <a:avLst/>
          </a:prstGeom>
          <a:noFill/>
          <a:ln w="9525">
            <a:noFill/>
            <a:prstDash val="lgDash"/>
            <a:miter lim="800000"/>
            <a:headEnd/>
            <a:tailEnd/>
          </a:ln>
        </p:spPr>
        <p:txBody>
          <a:bodyPr lIns="91385" tIns="45692" rIns="91385" bIns="45692"/>
          <a:lstStyle/>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pPr>
            <a:r>
              <a:rPr lang="sv-SE" sz="2000" b="1"/>
              <a:t> </a:t>
            </a:r>
          </a:p>
          <a:p>
            <a:pPr marL="342900" indent="-342900">
              <a:spcBef>
                <a:spcPct val="20000"/>
              </a:spcBef>
              <a:buFontTx/>
              <a:buChar char="•"/>
            </a:pPr>
            <a:endParaRPr lang="sv-SE" sz="2000" b="1"/>
          </a:p>
          <a:p>
            <a:pPr marL="342900" indent="-342900">
              <a:spcBef>
                <a:spcPct val="20000"/>
              </a:spcBef>
              <a:buFontTx/>
              <a:buChar char="•"/>
            </a:pPr>
            <a:endParaRPr lang="sv-SE" sz="1000" b="1"/>
          </a:p>
        </p:txBody>
      </p:sp>
      <p:sp>
        <p:nvSpPr>
          <p:cNvPr id="43012" name="Rectangle 4"/>
          <p:cNvSpPr>
            <a:spLocks noChangeArrowheads="1"/>
          </p:cNvSpPr>
          <p:nvPr/>
        </p:nvSpPr>
        <p:spPr bwMode="auto">
          <a:xfrm>
            <a:off x="6167436" y="1942526"/>
            <a:ext cx="3648057" cy="2100262"/>
          </a:xfrm>
          <a:prstGeom prst="rect">
            <a:avLst/>
          </a:prstGeom>
          <a:noFill/>
          <a:ln w="57150">
            <a:solidFill>
              <a:srgbClr val="008000"/>
            </a:solidFill>
            <a:miter lim="800000"/>
            <a:headEnd/>
            <a:tailEnd/>
          </a:ln>
        </p:spPr>
        <p:txBody>
          <a:bodyPr lIns="91385" tIns="45692" rIns="91385" bIns="45692" numCol="1"/>
          <a:lstStyle/>
          <a:p>
            <a:pPr>
              <a:spcBef>
                <a:spcPct val="20000"/>
              </a:spcBef>
            </a:pPr>
            <a:r>
              <a:rPr lang="sv-SE" b="1">
                <a:solidFill>
                  <a:srgbClr val="FFC000"/>
                </a:solidFill>
              </a:rPr>
              <a:t>Viktigt, inte brådskande</a:t>
            </a:r>
          </a:p>
          <a:p>
            <a:pPr>
              <a:spcBef>
                <a:spcPct val="20000"/>
              </a:spcBef>
            </a:pPr>
            <a:endParaRPr lang="sv-SE" sz="1600"/>
          </a:p>
          <a:p>
            <a:pPr>
              <a:spcBef>
                <a:spcPct val="20000"/>
              </a:spcBef>
            </a:pPr>
            <a:r>
              <a:rPr lang="sv-SE" sz="1600"/>
              <a:t>Framförhållning    Planering</a:t>
            </a:r>
          </a:p>
          <a:p>
            <a:pPr>
              <a:spcBef>
                <a:spcPct val="20000"/>
              </a:spcBef>
            </a:pPr>
            <a:r>
              <a:rPr lang="sv-SE" sz="1600"/>
              <a:t>Målsättning           Relationsskapande</a:t>
            </a:r>
          </a:p>
          <a:p>
            <a:pPr>
              <a:spcBef>
                <a:spcPct val="20000"/>
              </a:spcBef>
            </a:pPr>
            <a:r>
              <a:rPr lang="sv-SE" sz="1600"/>
              <a:t>Förberedelser       Träning</a:t>
            </a:r>
          </a:p>
          <a:p>
            <a:pPr>
              <a:spcBef>
                <a:spcPct val="20000"/>
              </a:spcBef>
            </a:pPr>
            <a:r>
              <a:rPr lang="sv-SE" sz="1600"/>
              <a:t>Utbildning</a:t>
            </a:r>
          </a:p>
        </p:txBody>
      </p:sp>
      <p:sp>
        <p:nvSpPr>
          <p:cNvPr id="43013" name="Rectangle 5"/>
          <p:cNvSpPr>
            <a:spLocks noChangeArrowheads="1"/>
          </p:cNvSpPr>
          <p:nvPr/>
        </p:nvSpPr>
        <p:spPr bwMode="auto">
          <a:xfrm>
            <a:off x="2592388" y="4180694"/>
            <a:ext cx="3452812" cy="2100262"/>
          </a:xfrm>
          <a:prstGeom prst="rect">
            <a:avLst/>
          </a:prstGeom>
          <a:noFill/>
          <a:ln w="57150">
            <a:solidFill>
              <a:srgbClr val="FFFF00"/>
            </a:solidFill>
            <a:miter lim="800000"/>
            <a:headEnd/>
            <a:tailEnd/>
          </a:ln>
        </p:spPr>
        <p:txBody>
          <a:bodyPr lIns="91385" tIns="45692" rIns="91385" bIns="45692"/>
          <a:lstStyle/>
          <a:p>
            <a:pPr>
              <a:spcBef>
                <a:spcPct val="20000"/>
              </a:spcBef>
            </a:pPr>
            <a:r>
              <a:rPr lang="sv-SE" b="1">
                <a:solidFill>
                  <a:srgbClr val="FFC000"/>
                </a:solidFill>
              </a:rPr>
              <a:t>Oviktigt men brådskande</a:t>
            </a:r>
          </a:p>
          <a:p>
            <a:pPr>
              <a:spcBef>
                <a:spcPct val="20000"/>
              </a:spcBef>
            </a:pPr>
            <a:endParaRPr lang="sv-SE" sz="1600"/>
          </a:p>
          <a:p>
            <a:pPr>
              <a:spcBef>
                <a:spcPct val="20000"/>
              </a:spcBef>
            </a:pPr>
            <a:r>
              <a:rPr lang="sv-SE" sz="1600"/>
              <a:t>Andra människors små problem</a:t>
            </a:r>
          </a:p>
          <a:p>
            <a:pPr>
              <a:spcBef>
                <a:spcPct val="20000"/>
              </a:spcBef>
            </a:pPr>
            <a:r>
              <a:rPr lang="sv-SE" sz="1600"/>
              <a:t>Grupptryck</a:t>
            </a:r>
          </a:p>
          <a:p>
            <a:pPr>
              <a:spcBef>
                <a:spcPct val="20000"/>
              </a:spcBef>
            </a:pPr>
            <a:r>
              <a:rPr lang="sv-SE" sz="1600"/>
              <a:t>Oviktiga mejl och telefonsamtal</a:t>
            </a:r>
          </a:p>
          <a:p>
            <a:pPr>
              <a:spcBef>
                <a:spcPct val="20000"/>
              </a:spcBef>
            </a:pPr>
            <a:r>
              <a:rPr lang="sv-SE" sz="1600"/>
              <a:t>Vissa möten</a:t>
            </a:r>
          </a:p>
        </p:txBody>
      </p:sp>
      <p:sp>
        <p:nvSpPr>
          <p:cNvPr id="43014" name="Rectangle 6"/>
          <p:cNvSpPr>
            <a:spLocks noChangeArrowheads="1"/>
          </p:cNvSpPr>
          <p:nvPr/>
        </p:nvSpPr>
        <p:spPr bwMode="auto">
          <a:xfrm>
            <a:off x="6214631" y="4229473"/>
            <a:ext cx="3549650" cy="2032000"/>
          </a:xfrm>
          <a:prstGeom prst="rect">
            <a:avLst/>
          </a:prstGeom>
          <a:noFill/>
          <a:ln w="57150">
            <a:solidFill>
              <a:schemeClr val="tx1"/>
            </a:solidFill>
            <a:miter lim="800000"/>
            <a:headEnd/>
            <a:tailEnd/>
          </a:ln>
        </p:spPr>
        <p:txBody>
          <a:bodyPr lIns="91385" tIns="45692" rIns="91385" bIns="45692"/>
          <a:lstStyle/>
          <a:p>
            <a:pPr>
              <a:spcBef>
                <a:spcPct val="20000"/>
              </a:spcBef>
            </a:pPr>
            <a:r>
              <a:rPr lang="sv-SE" sz="2000" b="1">
                <a:solidFill>
                  <a:srgbClr val="FFC000"/>
                </a:solidFill>
              </a:rPr>
              <a:t>Oviktigt och inte brådskande</a:t>
            </a:r>
          </a:p>
          <a:p>
            <a:pPr>
              <a:spcBef>
                <a:spcPct val="20000"/>
              </a:spcBef>
            </a:pPr>
            <a:endParaRPr lang="sv-SE" sz="2000" b="1">
              <a:solidFill>
                <a:schemeClr val="tx2"/>
              </a:solidFill>
            </a:endParaRPr>
          </a:p>
          <a:p>
            <a:pPr>
              <a:spcBef>
                <a:spcPct val="20000"/>
              </a:spcBef>
            </a:pPr>
            <a:r>
              <a:rPr lang="sv-SE" sz="1600">
                <a:solidFill>
                  <a:schemeClr val="tx2"/>
                </a:solidFill>
              </a:rPr>
              <a:t>Förspilld tid, chips, TV, dataspel</a:t>
            </a:r>
            <a:endParaRPr lang="sv-SE" sz="1600" b="1">
              <a:solidFill>
                <a:schemeClr val="tx2"/>
              </a:solidFill>
            </a:endParaRPr>
          </a:p>
          <a:p>
            <a:pPr>
              <a:spcBef>
                <a:spcPct val="20000"/>
              </a:spcBef>
            </a:pPr>
            <a:r>
              <a:rPr lang="sv-SE" sz="1600">
                <a:solidFill>
                  <a:schemeClr val="tx2"/>
                </a:solidFill>
              </a:rPr>
              <a:t>Meningslösa uppgifter, tidsfördriv Flyktbeteende?</a:t>
            </a:r>
          </a:p>
          <a:p>
            <a:pPr>
              <a:spcBef>
                <a:spcPct val="20000"/>
              </a:spcBef>
            </a:pPr>
            <a:r>
              <a:rPr lang="sv-SE" sz="1600">
                <a:solidFill>
                  <a:schemeClr val="tx2"/>
                </a:solidFill>
              </a:rPr>
              <a:t>Meningslösa aktiviteter</a:t>
            </a:r>
          </a:p>
          <a:p>
            <a:pPr>
              <a:spcBef>
                <a:spcPct val="20000"/>
              </a:spcBef>
              <a:buFontTx/>
              <a:buChar char="•"/>
            </a:pPr>
            <a:endParaRPr lang="sv-SE" sz="2000" b="1">
              <a:solidFill>
                <a:srgbClr val="4D4D4D"/>
              </a:solidFill>
            </a:endParaRPr>
          </a:p>
        </p:txBody>
      </p:sp>
      <p:sp>
        <p:nvSpPr>
          <p:cNvPr id="43015" name="Rectangle 7"/>
          <p:cNvSpPr>
            <a:spLocks noChangeArrowheads="1"/>
          </p:cNvSpPr>
          <p:nvPr/>
        </p:nvSpPr>
        <p:spPr bwMode="auto">
          <a:xfrm>
            <a:off x="2592387" y="1918684"/>
            <a:ext cx="3419027" cy="2124104"/>
          </a:xfrm>
          <a:prstGeom prst="rect">
            <a:avLst/>
          </a:prstGeom>
          <a:noFill/>
          <a:ln w="57150">
            <a:solidFill>
              <a:srgbClr val="CC3300"/>
            </a:solidFill>
            <a:miter lim="800000"/>
            <a:headEnd/>
            <a:tailEnd/>
          </a:ln>
        </p:spPr>
        <p:txBody>
          <a:bodyPr lIns="91385" tIns="45692" rIns="91385" bIns="45692"/>
          <a:lstStyle/>
          <a:p>
            <a:pPr>
              <a:spcBef>
                <a:spcPct val="20000"/>
              </a:spcBef>
            </a:pPr>
            <a:r>
              <a:rPr lang="sv-SE" sz="2000" b="1">
                <a:solidFill>
                  <a:srgbClr val="FFC000"/>
                </a:solidFill>
              </a:rPr>
              <a:t>Viktigt och brådskande</a:t>
            </a:r>
            <a:endParaRPr lang="sv-SE" sz="1600"/>
          </a:p>
          <a:p>
            <a:pPr>
              <a:spcBef>
                <a:spcPct val="20000"/>
              </a:spcBef>
              <a:buFontTx/>
              <a:buChar char="•"/>
            </a:pPr>
            <a:endParaRPr lang="sv-SE" sz="1600" b="1">
              <a:solidFill>
                <a:srgbClr val="4D4D4D"/>
              </a:solidFill>
            </a:endParaRPr>
          </a:p>
        </p:txBody>
      </p:sp>
      <p:sp>
        <p:nvSpPr>
          <p:cNvPr id="43017" name="Text Box 10"/>
          <p:cNvSpPr txBox="1">
            <a:spLocks noChangeArrowheads="1"/>
          </p:cNvSpPr>
          <p:nvPr/>
        </p:nvSpPr>
        <p:spPr bwMode="auto">
          <a:xfrm>
            <a:off x="1546384" y="1847027"/>
            <a:ext cx="854610" cy="400053"/>
          </a:xfrm>
          <a:prstGeom prst="rect">
            <a:avLst/>
          </a:prstGeom>
          <a:noFill/>
          <a:ln w="9525">
            <a:noFill/>
            <a:miter lim="800000"/>
            <a:headEnd/>
            <a:tailEnd/>
          </a:ln>
        </p:spPr>
        <p:txBody>
          <a:bodyPr wrap="none" lIns="91385" tIns="45692" rIns="91385" bIns="45692">
            <a:spAutoFit/>
          </a:bodyPr>
          <a:lstStyle/>
          <a:p>
            <a:r>
              <a:rPr lang="sv-SE" sz="2000">
                <a:latin typeface="Gill Sans MT" charset="0"/>
              </a:rPr>
              <a:t>Viktigt</a:t>
            </a:r>
            <a:endParaRPr lang="sv-SE" sz="1500">
              <a:latin typeface="Gill Sans MT" charset="0"/>
            </a:endParaRPr>
          </a:p>
        </p:txBody>
      </p:sp>
      <p:sp>
        <p:nvSpPr>
          <p:cNvPr id="43018" name="Text Box 11"/>
          <p:cNvSpPr txBox="1">
            <a:spLocks noChangeArrowheads="1"/>
          </p:cNvSpPr>
          <p:nvPr/>
        </p:nvSpPr>
        <p:spPr bwMode="auto">
          <a:xfrm>
            <a:off x="9815489" y="6208565"/>
            <a:ext cx="1385205" cy="400053"/>
          </a:xfrm>
          <a:prstGeom prst="rect">
            <a:avLst/>
          </a:prstGeom>
          <a:noFill/>
          <a:ln w="9525">
            <a:noFill/>
            <a:miter lim="800000"/>
            <a:headEnd/>
            <a:tailEnd/>
          </a:ln>
        </p:spPr>
        <p:txBody>
          <a:bodyPr wrap="none" lIns="91385" tIns="45692" rIns="91385" bIns="45692">
            <a:spAutoFit/>
          </a:bodyPr>
          <a:lstStyle/>
          <a:p>
            <a:r>
              <a:rPr lang="sv-SE" sz="2000">
                <a:latin typeface="Gill Sans MT" charset="0"/>
              </a:rPr>
              <a:t>Brådskande</a:t>
            </a:r>
            <a:endParaRPr lang="sv-SE" sz="1500">
              <a:latin typeface="Gill Sans MT" charset="0"/>
            </a:endParaRPr>
          </a:p>
        </p:txBody>
      </p:sp>
      <p:sp>
        <p:nvSpPr>
          <p:cNvPr id="43019" name="Line 9"/>
          <p:cNvSpPr>
            <a:spLocks noChangeShapeType="1"/>
          </p:cNvSpPr>
          <p:nvPr/>
        </p:nvSpPr>
        <p:spPr bwMode="auto">
          <a:xfrm flipH="1" flipV="1">
            <a:off x="2400994" y="1942526"/>
            <a:ext cx="0" cy="4500563"/>
          </a:xfrm>
          <a:prstGeom prst="line">
            <a:avLst/>
          </a:prstGeom>
          <a:noFill/>
          <a:ln w="41275">
            <a:solidFill>
              <a:schemeClr val="tx1"/>
            </a:solidFill>
            <a:round/>
            <a:headEnd/>
            <a:tailEnd type="triangle" w="med" len="med"/>
          </a:ln>
        </p:spPr>
        <p:txBody>
          <a:bodyPr/>
          <a:lstStyle/>
          <a:p>
            <a:endParaRPr lang="sv-SE"/>
          </a:p>
        </p:txBody>
      </p:sp>
      <p:sp>
        <p:nvSpPr>
          <p:cNvPr id="2" name="textruta 1">
            <a:extLst>
              <a:ext uri="{FF2B5EF4-FFF2-40B4-BE49-F238E27FC236}">
                <a16:creationId xmlns:a16="http://schemas.microsoft.com/office/drawing/2014/main" id="{BA8D1617-4FBA-C19D-275E-77AED542DF55}"/>
              </a:ext>
            </a:extLst>
          </p:cNvPr>
          <p:cNvSpPr txBox="1"/>
          <p:nvPr/>
        </p:nvSpPr>
        <p:spPr>
          <a:xfrm>
            <a:off x="2738503" y="2448609"/>
            <a:ext cx="2402902" cy="1200329"/>
          </a:xfrm>
          <a:prstGeom prst="rect">
            <a:avLst/>
          </a:prstGeom>
          <a:noFill/>
        </p:spPr>
        <p:txBody>
          <a:bodyPr wrap="none" rtlCol="0">
            <a:spAutoFit/>
          </a:bodyPr>
          <a:lstStyle/>
          <a:p>
            <a:r>
              <a:rPr lang="sv-SE"/>
              <a:t>Kriser</a:t>
            </a:r>
          </a:p>
          <a:p>
            <a:r>
              <a:rPr lang="sv-SE"/>
              <a:t>Brådskande problem</a:t>
            </a:r>
          </a:p>
          <a:p>
            <a:r>
              <a:rPr lang="sv-SE"/>
              <a:t>Deadlines</a:t>
            </a:r>
          </a:p>
          <a:p>
            <a:r>
              <a:rPr lang="sv-SE"/>
              <a:t>Förseningar</a:t>
            </a:r>
          </a:p>
        </p:txBody>
      </p:sp>
      <p:cxnSp>
        <p:nvCxnSpPr>
          <p:cNvPr id="11" name="Rak pil 10">
            <a:extLst>
              <a:ext uri="{FF2B5EF4-FFF2-40B4-BE49-F238E27FC236}">
                <a16:creationId xmlns:a16="http://schemas.microsoft.com/office/drawing/2014/main" id="{E7D1A676-8103-5403-D4FE-DB68E34B9B90}"/>
              </a:ext>
            </a:extLst>
          </p:cNvPr>
          <p:cNvCxnSpPr>
            <a:cxnSpLocks/>
          </p:cNvCxnSpPr>
          <p:nvPr/>
        </p:nvCxnSpPr>
        <p:spPr>
          <a:xfrm rot="10800000">
            <a:off x="2510053" y="6467641"/>
            <a:ext cx="7171894"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ruta 2">
            <a:extLst>
              <a:ext uri="{FF2B5EF4-FFF2-40B4-BE49-F238E27FC236}">
                <a16:creationId xmlns:a16="http://schemas.microsoft.com/office/drawing/2014/main" id="{67612D01-A948-981C-A7D7-4DB3C83A4D1C}"/>
              </a:ext>
            </a:extLst>
          </p:cNvPr>
          <p:cNvSpPr txBox="1"/>
          <p:nvPr/>
        </p:nvSpPr>
        <p:spPr>
          <a:xfrm>
            <a:off x="5428584" y="1894613"/>
            <a:ext cx="582830" cy="646331"/>
          </a:xfrm>
          <a:prstGeom prst="rect">
            <a:avLst/>
          </a:prstGeom>
          <a:noFill/>
        </p:spPr>
        <p:txBody>
          <a:bodyPr wrap="square" rtlCol="0">
            <a:spAutoFit/>
          </a:bodyPr>
          <a:lstStyle/>
          <a:p>
            <a:r>
              <a:rPr lang="sv-SE" sz="3600">
                <a:solidFill>
                  <a:srgbClr val="C00000"/>
                </a:solidFill>
              </a:rPr>
              <a:t>!</a:t>
            </a:r>
          </a:p>
        </p:txBody>
      </p:sp>
      <p:sp>
        <p:nvSpPr>
          <p:cNvPr id="4" name="textruta 3">
            <a:extLst>
              <a:ext uri="{FF2B5EF4-FFF2-40B4-BE49-F238E27FC236}">
                <a16:creationId xmlns:a16="http://schemas.microsoft.com/office/drawing/2014/main" id="{B2509A2B-2A07-ACB8-F29C-20E214AA93A8}"/>
              </a:ext>
            </a:extLst>
          </p:cNvPr>
          <p:cNvSpPr txBox="1"/>
          <p:nvPr/>
        </p:nvSpPr>
        <p:spPr>
          <a:xfrm>
            <a:off x="9184118" y="2034589"/>
            <a:ext cx="497829" cy="523220"/>
          </a:xfrm>
          <a:prstGeom prst="rect">
            <a:avLst/>
          </a:prstGeom>
          <a:noFill/>
        </p:spPr>
        <p:txBody>
          <a:bodyPr wrap="none" rtlCol="0">
            <a:spAutoFit/>
          </a:bodyPr>
          <a:lstStyle/>
          <a:p>
            <a:r>
              <a:rPr lang="sv-SE" sz="2800"/>
              <a:t>JA</a:t>
            </a:r>
          </a:p>
        </p:txBody>
      </p:sp>
      <p:sp>
        <p:nvSpPr>
          <p:cNvPr id="5" name="textruta 4">
            <a:extLst>
              <a:ext uri="{FF2B5EF4-FFF2-40B4-BE49-F238E27FC236}">
                <a16:creationId xmlns:a16="http://schemas.microsoft.com/office/drawing/2014/main" id="{D3A61CD0-ECF6-233A-8A47-35379C017B2B}"/>
              </a:ext>
            </a:extLst>
          </p:cNvPr>
          <p:cNvSpPr txBox="1"/>
          <p:nvPr/>
        </p:nvSpPr>
        <p:spPr>
          <a:xfrm>
            <a:off x="5262491" y="4192807"/>
            <a:ext cx="748923" cy="523220"/>
          </a:xfrm>
          <a:prstGeom prst="rect">
            <a:avLst/>
          </a:prstGeom>
          <a:noFill/>
        </p:spPr>
        <p:txBody>
          <a:bodyPr wrap="none" rtlCol="0">
            <a:spAutoFit/>
          </a:bodyPr>
          <a:lstStyle/>
          <a:p>
            <a:r>
              <a:rPr lang="sv-SE" sz="2800"/>
              <a:t>NEJ</a:t>
            </a:r>
          </a:p>
        </p:txBody>
      </p:sp>
      <p:sp>
        <p:nvSpPr>
          <p:cNvPr id="6" name="textruta 5">
            <a:extLst>
              <a:ext uri="{FF2B5EF4-FFF2-40B4-BE49-F238E27FC236}">
                <a16:creationId xmlns:a16="http://schemas.microsoft.com/office/drawing/2014/main" id="{CA540F9C-69CD-B6C7-61CE-3E29C46F25ED}"/>
              </a:ext>
            </a:extLst>
          </p:cNvPr>
          <p:cNvSpPr txBox="1"/>
          <p:nvPr/>
        </p:nvSpPr>
        <p:spPr>
          <a:xfrm>
            <a:off x="9284081" y="4267573"/>
            <a:ext cx="397866" cy="523220"/>
          </a:xfrm>
          <a:prstGeom prst="rect">
            <a:avLst/>
          </a:prstGeom>
          <a:noFill/>
        </p:spPr>
        <p:txBody>
          <a:bodyPr wrap="none" rtlCol="0">
            <a:spAutoFit/>
          </a:bodyPr>
          <a:lstStyle/>
          <a:p>
            <a:r>
              <a:rPr lang="sv-SE" sz="2800"/>
              <a:t>X</a:t>
            </a:r>
          </a:p>
        </p:txBody>
      </p:sp>
    </p:spTree>
    <p:extLst>
      <p:ext uri="{BB962C8B-B14F-4D97-AF65-F5344CB8AC3E}">
        <p14:creationId xmlns:p14="http://schemas.microsoft.com/office/powerpoint/2010/main" val="24044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1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01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0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FB90A4A-9807-1854-B5EC-76B2E5D08331}"/>
              </a:ext>
            </a:extLst>
          </p:cNvPr>
          <p:cNvSpPr>
            <a:spLocks noGrp="1"/>
          </p:cNvSpPr>
          <p:nvPr>
            <p:ph type="title"/>
          </p:nvPr>
        </p:nvSpPr>
        <p:spPr>
          <a:xfrm>
            <a:off x="420624" y="365126"/>
            <a:ext cx="10543032" cy="1001928"/>
          </a:xfrm>
        </p:spPr>
        <p:txBody>
          <a:bodyPr/>
          <a:lstStyle/>
          <a:p>
            <a:r>
              <a:rPr lang="sv-SE"/>
              <a:t>Så prioriterar du dina arbetsuppgifter:</a:t>
            </a:r>
          </a:p>
        </p:txBody>
      </p:sp>
      <p:sp>
        <p:nvSpPr>
          <p:cNvPr id="3" name="Bildruta 2">
            <a:extLst>
              <a:ext uri="{FF2B5EF4-FFF2-40B4-BE49-F238E27FC236}">
                <a16:creationId xmlns:a16="http://schemas.microsoft.com/office/drawing/2014/main" id="{78047733-0FF5-5035-3596-47487F79400C}"/>
              </a:ext>
            </a:extLst>
          </p:cNvPr>
          <p:cNvSpPr/>
          <p:nvPr/>
        </p:nvSpPr>
        <p:spPr>
          <a:xfrm>
            <a:off x="2686050" y="3872348"/>
            <a:ext cx="3604260" cy="1921509"/>
          </a:xfrm>
          <a:prstGeom prst="fram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4" name="Bildruta 3">
            <a:extLst>
              <a:ext uri="{FF2B5EF4-FFF2-40B4-BE49-F238E27FC236}">
                <a16:creationId xmlns:a16="http://schemas.microsoft.com/office/drawing/2014/main" id="{B7BADEF0-AD0A-0D7B-FCD7-15E742481B4F}"/>
              </a:ext>
            </a:extLst>
          </p:cNvPr>
          <p:cNvSpPr/>
          <p:nvPr/>
        </p:nvSpPr>
        <p:spPr>
          <a:xfrm>
            <a:off x="2686050" y="1701166"/>
            <a:ext cx="3604260" cy="1921508"/>
          </a:xfrm>
          <a:prstGeom prst="frame">
            <a:avLst/>
          </a:prstGeom>
          <a:solidFill>
            <a:srgbClr val="F459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5" name="Bildruta 4">
            <a:extLst>
              <a:ext uri="{FF2B5EF4-FFF2-40B4-BE49-F238E27FC236}">
                <a16:creationId xmlns:a16="http://schemas.microsoft.com/office/drawing/2014/main" id="{6C4F021B-2BE5-BE01-A996-691FD19AAF89}"/>
              </a:ext>
            </a:extLst>
          </p:cNvPr>
          <p:cNvSpPr/>
          <p:nvPr/>
        </p:nvSpPr>
        <p:spPr>
          <a:xfrm>
            <a:off x="6878424" y="3872348"/>
            <a:ext cx="3604260" cy="1921507"/>
          </a:xfrm>
          <a:prstGeom prst="fram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6" name="Bildruta 5">
            <a:extLst>
              <a:ext uri="{FF2B5EF4-FFF2-40B4-BE49-F238E27FC236}">
                <a16:creationId xmlns:a16="http://schemas.microsoft.com/office/drawing/2014/main" id="{851CBD2A-451A-76DE-D0AA-69CD8E66016F}"/>
              </a:ext>
            </a:extLst>
          </p:cNvPr>
          <p:cNvSpPr/>
          <p:nvPr/>
        </p:nvSpPr>
        <p:spPr>
          <a:xfrm>
            <a:off x="6858002" y="1690688"/>
            <a:ext cx="3604260" cy="1921508"/>
          </a:xfrm>
          <a:prstGeom prst="fram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7" name="textruta 6">
            <a:extLst>
              <a:ext uri="{FF2B5EF4-FFF2-40B4-BE49-F238E27FC236}">
                <a16:creationId xmlns:a16="http://schemas.microsoft.com/office/drawing/2014/main" id="{92D31369-69EB-F25C-82DB-74E7E1784979}"/>
              </a:ext>
            </a:extLst>
          </p:cNvPr>
          <p:cNvSpPr txBox="1"/>
          <p:nvPr/>
        </p:nvSpPr>
        <p:spPr>
          <a:xfrm>
            <a:off x="7926182" y="4568427"/>
            <a:ext cx="1140249" cy="369332"/>
          </a:xfrm>
          <a:prstGeom prst="rect">
            <a:avLst/>
          </a:prstGeom>
          <a:noFill/>
        </p:spPr>
        <p:txBody>
          <a:bodyPr wrap="none" rtlCol="0">
            <a:spAutoFit/>
          </a:bodyPr>
          <a:lstStyle/>
          <a:p>
            <a:r>
              <a:rPr lang="sv-SE"/>
              <a:t>TA BORT!</a:t>
            </a:r>
          </a:p>
        </p:txBody>
      </p:sp>
      <p:sp>
        <p:nvSpPr>
          <p:cNvPr id="8" name="textruta 7">
            <a:extLst>
              <a:ext uri="{FF2B5EF4-FFF2-40B4-BE49-F238E27FC236}">
                <a16:creationId xmlns:a16="http://schemas.microsoft.com/office/drawing/2014/main" id="{0BCC13F6-A471-5335-FC15-147B4A935B2D}"/>
              </a:ext>
            </a:extLst>
          </p:cNvPr>
          <p:cNvSpPr txBox="1"/>
          <p:nvPr/>
        </p:nvSpPr>
        <p:spPr>
          <a:xfrm>
            <a:off x="7741934" y="2412186"/>
            <a:ext cx="1508746" cy="369332"/>
          </a:xfrm>
          <a:prstGeom prst="rect">
            <a:avLst/>
          </a:prstGeom>
          <a:noFill/>
        </p:spPr>
        <p:txBody>
          <a:bodyPr wrap="none" rtlCol="0">
            <a:spAutoFit/>
          </a:bodyPr>
          <a:lstStyle/>
          <a:p>
            <a:r>
              <a:rPr lang="sv-SE"/>
              <a:t>PLANERA IN!</a:t>
            </a:r>
          </a:p>
        </p:txBody>
      </p:sp>
      <p:sp>
        <p:nvSpPr>
          <p:cNvPr id="9" name="textruta 8">
            <a:extLst>
              <a:ext uri="{FF2B5EF4-FFF2-40B4-BE49-F238E27FC236}">
                <a16:creationId xmlns:a16="http://schemas.microsoft.com/office/drawing/2014/main" id="{30AFD8C1-4F95-1280-9A90-9B717479929D}"/>
              </a:ext>
            </a:extLst>
          </p:cNvPr>
          <p:cNvSpPr txBox="1"/>
          <p:nvPr/>
        </p:nvSpPr>
        <p:spPr>
          <a:xfrm>
            <a:off x="3631668" y="2466776"/>
            <a:ext cx="1444626" cy="369332"/>
          </a:xfrm>
          <a:prstGeom prst="rect">
            <a:avLst/>
          </a:prstGeom>
          <a:noFill/>
        </p:spPr>
        <p:txBody>
          <a:bodyPr wrap="none" rtlCol="0">
            <a:spAutoFit/>
          </a:bodyPr>
          <a:lstStyle/>
          <a:p>
            <a:r>
              <a:rPr lang="sv-SE"/>
              <a:t>GÖR FÖRST!</a:t>
            </a:r>
          </a:p>
        </p:txBody>
      </p:sp>
      <p:sp>
        <p:nvSpPr>
          <p:cNvPr id="10" name="textruta 9">
            <a:extLst>
              <a:ext uri="{FF2B5EF4-FFF2-40B4-BE49-F238E27FC236}">
                <a16:creationId xmlns:a16="http://schemas.microsoft.com/office/drawing/2014/main" id="{29195779-0F81-C1D3-729E-C3F3A8F85020}"/>
              </a:ext>
            </a:extLst>
          </p:cNvPr>
          <p:cNvSpPr txBox="1"/>
          <p:nvPr/>
        </p:nvSpPr>
        <p:spPr>
          <a:xfrm>
            <a:off x="3797125" y="4648435"/>
            <a:ext cx="1382110" cy="369332"/>
          </a:xfrm>
          <a:prstGeom prst="rect">
            <a:avLst/>
          </a:prstGeom>
          <a:noFill/>
        </p:spPr>
        <p:txBody>
          <a:bodyPr wrap="none" rtlCol="0">
            <a:spAutoFit/>
          </a:bodyPr>
          <a:lstStyle/>
          <a:p>
            <a:r>
              <a:rPr lang="sv-SE"/>
              <a:t>DELEGERA!</a:t>
            </a:r>
          </a:p>
        </p:txBody>
      </p:sp>
      <p:sp>
        <p:nvSpPr>
          <p:cNvPr id="11" name="textruta 10">
            <a:extLst>
              <a:ext uri="{FF2B5EF4-FFF2-40B4-BE49-F238E27FC236}">
                <a16:creationId xmlns:a16="http://schemas.microsoft.com/office/drawing/2014/main" id="{5BF2EC8D-6533-FCA0-2633-03F8FBDA003C}"/>
              </a:ext>
            </a:extLst>
          </p:cNvPr>
          <p:cNvSpPr txBox="1"/>
          <p:nvPr/>
        </p:nvSpPr>
        <p:spPr>
          <a:xfrm rot="16200000">
            <a:off x="1988301" y="2583180"/>
            <a:ext cx="793038" cy="369332"/>
          </a:xfrm>
          <a:prstGeom prst="rect">
            <a:avLst/>
          </a:prstGeom>
          <a:noFill/>
        </p:spPr>
        <p:txBody>
          <a:bodyPr wrap="none" rtlCol="0">
            <a:spAutoFit/>
          </a:bodyPr>
          <a:lstStyle/>
          <a:p>
            <a:r>
              <a:rPr lang="sv-SE"/>
              <a:t>Viktigt</a:t>
            </a:r>
          </a:p>
        </p:txBody>
      </p:sp>
      <p:sp>
        <p:nvSpPr>
          <p:cNvPr id="12" name="textruta 11">
            <a:extLst>
              <a:ext uri="{FF2B5EF4-FFF2-40B4-BE49-F238E27FC236}">
                <a16:creationId xmlns:a16="http://schemas.microsoft.com/office/drawing/2014/main" id="{5B1FB048-4500-1084-82A2-D17ACD757A9F}"/>
              </a:ext>
            </a:extLst>
          </p:cNvPr>
          <p:cNvSpPr txBox="1"/>
          <p:nvPr/>
        </p:nvSpPr>
        <p:spPr>
          <a:xfrm rot="16200000">
            <a:off x="1807538" y="4568427"/>
            <a:ext cx="1168910" cy="369332"/>
          </a:xfrm>
          <a:prstGeom prst="rect">
            <a:avLst/>
          </a:prstGeom>
          <a:noFill/>
        </p:spPr>
        <p:txBody>
          <a:bodyPr wrap="none" rtlCol="0">
            <a:spAutoFit/>
          </a:bodyPr>
          <a:lstStyle/>
          <a:p>
            <a:r>
              <a:rPr lang="sv-SE"/>
              <a:t>Inte viktigt</a:t>
            </a:r>
          </a:p>
        </p:txBody>
      </p:sp>
      <p:sp>
        <p:nvSpPr>
          <p:cNvPr id="13" name="textruta 12">
            <a:extLst>
              <a:ext uri="{FF2B5EF4-FFF2-40B4-BE49-F238E27FC236}">
                <a16:creationId xmlns:a16="http://schemas.microsoft.com/office/drawing/2014/main" id="{F5969FF5-F89E-2FE4-92EE-D79F764D80E2}"/>
              </a:ext>
            </a:extLst>
          </p:cNvPr>
          <p:cNvSpPr txBox="1"/>
          <p:nvPr/>
        </p:nvSpPr>
        <p:spPr>
          <a:xfrm>
            <a:off x="3797125" y="1247396"/>
            <a:ext cx="1234441" cy="369332"/>
          </a:xfrm>
          <a:prstGeom prst="rect">
            <a:avLst/>
          </a:prstGeom>
          <a:noFill/>
        </p:spPr>
        <p:txBody>
          <a:bodyPr wrap="square" rtlCol="0">
            <a:spAutoFit/>
          </a:bodyPr>
          <a:lstStyle/>
          <a:p>
            <a:r>
              <a:rPr lang="sv-SE"/>
              <a:t>Bråttom</a:t>
            </a:r>
          </a:p>
        </p:txBody>
      </p:sp>
      <p:sp>
        <p:nvSpPr>
          <p:cNvPr id="14" name="textruta 13">
            <a:extLst>
              <a:ext uri="{FF2B5EF4-FFF2-40B4-BE49-F238E27FC236}">
                <a16:creationId xmlns:a16="http://schemas.microsoft.com/office/drawing/2014/main" id="{01B6D3AB-A067-DF79-A8B8-F1385297A626}"/>
              </a:ext>
            </a:extLst>
          </p:cNvPr>
          <p:cNvSpPr txBox="1"/>
          <p:nvPr/>
        </p:nvSpPr>
        <p:spPr>
          <a:xfrm>
            <a:off x="7819076" y="1258448"/>
            <a:ext cx="1722955" cy="369332"/>
          </a:xfrm>
          <a:prstGeom prst="rect">
            <a:avLst/>
          </a:prstGeom>
          <a:noFill/>
        </p:spPr>
        <p:txBody>
          <a:bodyPr wrap="square" rtlCol="0">
            <a:spAutoFit/>
          </a:bodyPr>
          <a:lstStyle/>
          <a:p>
            <a:r>
              <a:rPr lang="sv-SE"/>
              <a:t>Inte bråttom</a:t>
            </a:r>
          </a:p>
        </p:txBody>
      </p:sp>
    </p:spTree>
    <p:extLst>
      <p:ext uri="{BB962C8B-B14F-4D97-AF65-F5344CB8AC3E}">
        <p14:creationId xmlns:p14="http://schemas.microsoft.com/office/powerpoint/2010/main" val="1295740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317E295-AF91-127E-61A7-CC997765F84A}"/>
              </a:ext>
            </a:extLst>
          </p:cNvPr>
          <p:cNvSpPr>
            <a:spLocks noGrp="1"/>
          </p:cNvSpPr>
          <p:nvPr>
            <p:ph type="title"/>
          </p:nvPr>
        </p:nvSpPr>
        <p:spPr>
          <a:xfrm>
            <a:off x="146222" y="365125"/>
            <a:ext cx="3248488" cy="3938518"/>
          </a:xfrm>
        </p:spPr>
        <p:txBody>
          <a:bodyPr>
            <a:normAutofit/>
          </a:bodyPr>
          <a:lstStyle/>
          <a:p>
            <a:r>
              <a:rPr lang="sv-SE" sz="4000"/>
              <a:t>Attityder</a:t>
            </a:r>
            <a:br>
              <a:rPr lang="sv-SE" sz="4000"/>
            </a:br>
            <a:r>
              <a:rPr lang="sv-SE" sz="4000"/>
              <a:t>- </a:t>
            </a:r>
            <a:r>
              <a:rPr lang="sv-SE" sz="2400">
                <a:solidFill>
                  <a:srgbClr val="C00000"/>
                </a:solidFill>
              </a:rPr>
              <a:t>tillgång</a:t>
            </a:r>
            <a:r>
              <a:rPr lang="sv-SE" sz="2400" i="1">
                <a:solidFill>
                  <a:srgbClr val="C00000"/>
                </a:solidFill>
              </a:rPr>
              <a:t> eller utmaning</a:t>
            </a:r>
          </a:p>
        </p:txBody>
      </p:sp>
      <p:graphicFrame>
        <p:nvGraphicFramePr>
          <p:cNvPr id="13" name="Platshållare för innehåll 2">
            <a:extLst>
              <a:ext uri="{FF2B5EF4-FFF2-40B4-BE49-F238E27FC236}">
                <a16:creationId xmlns:a16="http://schemas.microsoft.com/office/drawing/2014/main" id="{8BF7C716-3BDF-5E54-89F6-42FBCFD37228}"/>
              </a:ext>
            </a:extLst>
          </p:cNvPr>
          <p:cNvGraphicFramePr>
            <a:graphicFrameLocks noGrp="1"/>
          </p:cNvGraphicFramePr>
          <p:nvPr>
            <p:ph idx="1"/>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7466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196F048-F547-1858-C0BF-874736EFC371}"/>
              </a:ext>
            </a:extLst>
          </p:cNvPr>
          <p:cNvSpPr>
            <a:spLocks noGrp="1"/>
          </p:cNvSpPr>
          <p:nvPr>
            <p:ph type="title"/>
          </p:nvPr>
        </p:nvSpPr>
        <p:spPr>
          <a:xfrm>
            <a:off x="589560" y="856180"/>
            <a:ext cx="4560584" cy="1128068"/>
          </a:xfrm>
        </p:spPr>
        <p:txBody>
          <a:bodyPr anchor="ctr">
            <a:normAutofit/>
          </a:bodyPr>
          <a:lstStyle/>
          <a:p>
            <a:r>
              <a:rPr lang="sv-SE" sz="4000"/>
              <a:t>Värderingar</a:t>
            </a:r>
          </a:p>
        </p:txBody>
      </p:sp>
      <p:grpSp>
        <p:nvGrpSpPr>
          <p:cNvPr id="33" name="Group 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4" name="Rectangle 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A1727B3B-E0A6-AD1C-9E3B-8801EEDB5231}"/>
              </a:ext>
            </a:extLst>
          </p:cNvPr>
          <p:cNvSpPr>
            <a:spLocks noGrp="1"/>
          </p:cNvSpPr>
          <p:nvPr>
            <p:ph idx="1"/>
          </p:nvPr>
        </p:nvSpPr>
        <p:spPr>
          <a:xfrm>
            <a:off x="590719" y="2330505"/>
            <a:ext cx="4559425" cy="3979585"/>
          </a:xfrm>
        </p:spPr>
        <p:txBody>
          <a:bodyPr anchor="ctr">
            <a:normAutofit/>
          </a:bodyPr>
          <a:lstStyle/>
          <a:p>
            <a:pPr marL="0" indent="0">
              <a:buNone/>
            </a:pPr>
            <a:r>
              <a:rPr lang="sv-SE" sz="2000" i="1"/>
              <a:t>En </a:t>
            </a:r>
            <a:r>
              <a:rPr lang="sv-SE" sz="2000" b="1" i="1"/>
              <a:t>värdering</a:t>
            </a:r>
            <a:r>
              <a:rPr lang="sv-SE" sz="2000" i="1"/>
              <a:t> är en abstrakt och personlig, medveten eller omedveten, förvärvad utgångspunkt för ställningstagande och beslut och därför en styrmekanism för målsättning och handling.</a:t>
            </a:r>
            <a:endParaRPr lang="sv-SE" sz="2000"/>
          </a:p>
          <a:p>
            <a:endParaRPr lang="sv-SE" sz="2000"/>
          </a:p>
        </p:txBody>
      </p:sp>
      <p:sp>
        <p:nvSpPr>
          <p:cNvPr id="39" name="Rectangle 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Bildobjekt 7" descr="En bild som visar text, rita, handskrift, skiss&#10;&#10;Automatiskt genererad beskrivning">
            <a:extLst>
              <a:ext uri="{FF2B5EF4-FFF2-40B4-BE49-F238E27FC236}">
                <a16:creationId xmlns:a16="http://schemas.microsoft.com/office/drawing/2014/main" id="{C4730A05-5F05-0439-6CE9-719F3872392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 b="3065"/>
          <a:stretch/>
        </p:blipFill>
        <p:spPr>
          <a:xfrm>
            <a:off x="5977788" y="799352"/>
            <a:ext cx="5425410" cy="5259296"/>
          </a:xfrm>
          <a:prstGeom prst="rect">
            <a:avLst/>
          </a:prstGeom>
        </p:spPr>
      </p:pic>
    </p:spTree>
    <p:extLst>
      <p:ext uri="{BB962C8B-B14F-4D97-AF65-F5344CB8AC3E}">
        <p14:creationId xmlns:p14="http://schemas.microsoft.com/office/powerpoint/2010/main" val="504059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eating salads at bountiful table">
            <a:extLst>
              <a:ext uri="{FF2B5EF4-FFF2-40B4-BE49-F238E27FC236}">
                <a16:creationId xmlns:a16="http://schemas.microsoft.com/office/drawing/2014/main" id="{521BB15C-89FA-D302-F8E8-86BBAEB7E4DE}"/>
              </a:ext>
            </a:extLst>
          </p:cNvPr>
          <p:cNvPicPr>
            <a:picLocks noChangeAspect="1"/>
          </p:cNvPicPr>
          <p:nvPr/>
        </p:nvPicPr>
        <p:blipFill>
          <a:blip r:embed="rId3"/>
          <a:stretch>
            <a:fillRect/>
          </a:stretch>
        </p:blipFill>
        <p:spPr>
          <a:xfrm>
            <a:off x="3406864" y="1504552"/>
            <a:ext cx="7030329" cy="4691520"/>
          </a:xfrm>
          <a:prstGeom prst="rect">
            <a:avLst/>
          </a:prstGeom>
        </p:spPr>
      </p:pic>
      <p:sp>
        <p:nvSpPr>
          <p:cNvPr id="7" name="Title 1">
            <a:extLst>
              <a:ext uri="{FF2B5EF4-FFF2-40B4-BE49-F238E27FC236}">
                <a16:creationId xmlns:a16="http://schemas.microsoft.com/office/drawing/2014/main" id="{2BD2F48B-1529-62A3-B5E6-ADD4A0964B19}"/>
              </a:ext>
            </a:extLst>
          </p:cNvPr>
          <p:cNvSpPr>
            <a:spLocks noGrp="1"/>
          </p:cNvSpPr>
          <p:nvPr>
            <p:ph type="title"/>
          </p:nvPr>
        </p:nvSpPr>
        <p:spPr>
          <a:xfrm>
            <a:off x="623260" y="480424"/>
            <a:ext cx="10945480" cy="1024128"/>
          </a:xfrm>
        </p:spPr>
        <p:txBody>
          <a:bodyPr/>
          <a:lstStyle/>
          <a:p>
            <a:r>
              <a:rPr lang="sv-SE" dirty="0"/>
              <a:t>LUNCH kl. 12.00-13.00</a:t>
            </a:r>
          </a:p>
        </p:txBody>
      </p:sp>
    </p:spTree>
    <p:extLst>
      <p:ext uri="{BB962C8B-B14F-4D97-AF65-F5344CB8AC3E}">
        <p14:creationId xmlns:p14="http://schemas.microsoft.com/office/powerpoint/2010/main" val="3658760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A780C3FC-6529-A9DD-D605-ABCA2432AE6E}"/>
              </a:ext>
            </a:extLst>
          </p:cNvPr>
          <p:cNvSpPr>
            <a:spLocks noGrp="1"/>
          </p:cNvSpPr>
          <p:nvPr>
            <p:ph type="title"/>
          </p:nvPr>
        </p:nvSpPr>
        <p:spPr>
          <a:xfrm>
            <a:off x="838200" y="556995"/>
            <a:ext cx="10515600" cy="1133693"/>
          </a:xfrm>
        </p:spPr>
        <p:txBody>
          <a:bodyPr>
            <a:normAutofit/>
          </a:bodyPr>
          <a:lstStyle/>
          <a:p>
            <a:r>
              <a:rPr lang="sv-SE" sz="3600"/>
              <a:t>Beteende</a:t>
            </a:r>
            <a:br>
              <a:rPr lang="sv-SE" sz="3600"/>
            </a:br>
            <a:r>
              <a:rPr lang="sv-SE" sz="3600" i="1">
                <a:solidFill>
                  <a:srgbClr val="FF0000"/>
                </a:solidFill>
              </a:rPr>
              <a:t>Vad behöver du arbeta med?</a:t>
            </a:r>
          </a:p>
        </p:txBody>
      </p:sp>
      <p:graphicFrame>
        <p:nvGraphicFramePr>
          <p:cNvPr id="22" name="Platshållare för innehåll 2">
            <a:extLst>
              <a:ext uri="{FF2B5EF4-FFF2-40B4-BE49-F238E27FC236}">
                <a16:creationId xmlns:a16="http://schemas.microsoft.com/office/drawing/2014/main" id="{8375B853-014C-F0C1-E30C-2EA0A3EAD034}"/>
              </a:ext>
            </a:extLst>
          </p:cNvPr>
          <p:cNvGraphicFramePr>
            <a:graphicFrameLocks noGrp="1"/>
          </p:cNvGraphicFramePr>
          <p:nvPr>
            <p:ph idx="1"/>
            <p:extLst>
              <p:ext uri="{D42A27DB-BD31-4B8C-83A1-F6EECF244321}">
                <p14:modId xmlns:p14="http://schemas.microsoft.com/office/powerpoint/2010/main" val="3420780477"/>
              </p:ext>
            </p:extLst>
          </p:nvPr>
        </p:nvGraphicFramePr>
        <p:xfrm>
          <a:off x="838199" y="1825625"/>
          <a:ext cx="1135075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390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4669EFB2-8681-106B-2371-DBD599FFE77A}"/>
              </a:ext>
            </a:extLst>
          </p:cNvPr>
          <p:cNvSpPr>
            <a:spLocks noGrp="1"/>
          </p:cNvSpPr>
          <p:nvPr>
            <p:ph type="title"/>
          </p:nvPr>
        </p:nvSpPr>
        <p:spPr>
          <a:xfrm>
            <a:off x="635000" y="640823"/>
            <a:ext cx="3418659" cy="5583148"/>
          </a:xfrm>
        </p:spPr>
        <p:txBody>
          <a:bodyPr anchor="ctr">
            <a:normAutofit/>
          </a:bodyPr>
          <a:lstStyle/>
          <a:p>
            <a:r>
              <a:rPr lang="sv-SE" sz="5400"/>
              <a:t>Hur uppstår en värdering?</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Platshållare för innehåll 2">
            <a:extLst>
              <a:ext uri="{FF2B5EF4-FFF2-40B4-BE49-F238E27FC236}">
                <a16:creationId xmlns:a16="http://schemas.microsoft.com/office/drawing/2014/main" id="{7C1787D1-4C80-151F-DD84-2A8F6159D86A}"/>
              </a:ext>
            </a:extLst>
          </p:cNvPr>
          <p:cNvGraphicFramePr>
            <a:graphicFrameLocks noGrp="1"/>
          </p:cNvGraphicFramePr>
          <p:nvPr>
            <p:ph idx="1"/>
            <p:extLst>
              <p:ext uri="{D42A27DB-BD31-4B8C-83A1-F6EECF244321}">
                <p14:modId xmlns:p14="http://schemas.microsoft.com/office/powerpoint/2010/main" val="49173559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1644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FC859A90-8C79-6AAC-0CD3-E141B3571F4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Våra värderingar påverkar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vårt beteende</a:t>
            </a:r>
          </a:p>
        </p:txBody>
      </p:sp>
      <p:pic>
        <p:nvPicPr>
          <p:cNvPr id="7" name="Picture 6">
            <a:extLst>
              <a:ext uri="{FF2B5EF4-FFF2-40B4-BE49-F238E27FC236}">
                <a16:creationId xmlns:a16="http://schemas.microsoft.com/office/drawing/2014/main" id="{74C3244C-1217-E9BE-379A-C26D4A714E61}"/>
              </a:ext>
            </a:extLst>
          </p:cNvPr>
          <p:cNvPicPr>
            <a:picLocks noChangeAspect="1"/>
          </p:cNvPicPr>
          <p:nvPr/>
        </p:nvPicPr>
        <p:blipFill>
          <a:blip r:embed="rId2"/>
          <a:stretch>
            <a:fillRect/>
          </a:stretch>
        </p:blipFill>
        <p:spPr>
          <a:xfrm>
            <a:off x="5708846" y="467208"/>
            <a:ext cx="4812911" cy="5923584"/>
          </a:xfrm>
          <a:prstGeom prst="rect">
            <a:avLst/>
          </a:prstGeom>
        </p:spPr>
      </p:pic>
    </p:spTree>
    <p:extLst>
      <p:ext uri="{BB962C8B-B14F-4D97-AF65-F5344CB8AC3E}">
        <p14:creationId xmlns:p14="http://schemas.microsoft.com/office/powerpoint/2010/main" val="2763432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7852756C-0083-8089-6916-F5302B4E79C2}"/>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err="1">
                <a:solidFill>
                  <a:schemeClr val="tx1"/>
                </a:solidFill>
                <a:latin typeface="+mj-lt"/>
                <a:ea typeface="+mj-ea"/>
                <a:cs typeface="+mj-cs"/>
              </a:rPr>
              <a:t>Attityder</a:t>
            </a:r>
            <a:r>
              <a:rPr lang="en-US" sz="4800" kern="1200">
                <a:solidFill>
                  <a:schemeClr val="tx1"/>
                </a:solidFill>
                <a:latin typeface="+mj-lt"/>
                <a:ea typeface="+mj-ea"/>
                <a:cs typeface="+mj-cs"/>
              </a:rPr>
              <a:t>, </a:t>
            </a:r>
            <a:r>
              <a:rPr lang="en-US" sz="4800" kern="1200" err="1">
                <a:solidFill>
                  <a:schemeClr val="tx1"/>
                </a:solidFill>
                <a:latin typeface="+mj-lt"/>
                <a:ea typeface="+mj-ea"/>
                <a:cs typeface="+mj-cs"/>
              </a:rPr>
              <a:t>beteenden</a:t>
            </a:r>
            <a:r>
              <a:rPr lang="en-US" sz="4800" kern="1200">
                <a:solidFill>
                  <a:schemeClr val="tx1"/>
                </a:solidFill>
                <a:latin typeface="+mj-lt"/>
                <a:ea typeface="+mj-ea"/>
                <a:cs typeface="+mj-cs"/>
              </a:rPr>
              <a:t> </a:t>
            </a:r>
            <a:r>
              <a:rPr lang="en-US" sz="4800" kern="1200" err="1">
                <a:solidFill>
                  <a:schemeClr val="tx1"/>
                </a:solidFill>
                <a:latin typeface="+mj-lt"/>
                <a:ea typeface="+mj-ea"/>
                <a:cs typeface="+mj-cs"/>
              </a:rPr>
              <a:t>och</a:t>
            </a:r>
            <a:r>
              <a:rPr lang="en-US" sz="4800" kern="1200">
                <a:solidFill>
                  <a:schemeClr val="tx1"/>
                </a:solidFill>
                <a:latin typeface="+mj-lt"/>
                <a:ea typeface="+mj-ea"/>
                <a:cs typeface="+mj-cs"/>
              </a:rPr>
              <a:t> </a:t>
            </a:r>
            <a:r>
              <a:rPr lang="en-US" sz="4800" kern="1200" err="1">
                <a:solidFill>
                  <a:schemeClr val="tx1"/>
                </a:solidFill>
                <a:latin typeface="+mj-lt"/>
                <a:ea typeface="+mj-ea"/>
                <a:cs typeface="+mj-cs"/>
              </a:rPr>
              <a:t>värderingar</a:t>
            </a:r>
            <a:endParaRPr lang="en-US" sz="4800" kern="1200">
              <a:solidFill>
                <a:schemeClr val="tx1"/>
              </a:solidFill>
              <a:latin typeface="+mj-lt"/>
              <a:ea typeface="+mj-ea"/>
              <a:cs typeface="+mj-cs"/>
            </a:endParaRPr>
          </a:p>
        </p:txBody>
      </p:sp>
      <p:sp>
        <p:nvSpPr>
          <p:cNvPr id="17"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ruta 4">
            <a:extLst>
              <a:ext uri="{FF2B5EF4-FFF2-40B4-BE49-F238E27FC236}">
                <a16:creationId xmlns:a16="http://schemas.microsoft.com/office/drawing/2014/main" id="{116A93A7-383A-1F41-CCF0-0CE5DB3EC223}"/>
              </a:ext>
            </a:extLst>
          </p:cNvPr>
          <p:cNvSpPr txBox="1"/>
          <p:nvPr/>
        </p:nvSpPr>
        <p:spPr>
          <a:xfrm>
            <a:off x="793660" y="2599509"/>
            <a:ext cx="6553623" cy="3639450"/>
          </a:xfrm>
          <a:prstGeom prst="rect">
            <a:avLst/>
          </a:prstGeom>
        </p:spPr>
        <p:txBody>
          <a:bodyPr vert="horz" lIns="91440" tIns="45720" rIns="91440" bIns="45720" rtlCol="0" anchor="ctr">
            <a:normAutofit/>
          </a:bodyPr>
          <a:lstStyle/>
          <a:p>
            <a:pPr indent="-228600">
              <a:lnSpc>
                <a:spcPct val="90000"/>
              </a:lnSpc>
              <a:spcAft>
                <a:spcPts val="600"/>
              </a:spcAft>
              <a:buClr>
                <a:schemeClr val="accent2"/>
              </a:buClr>
              <a:buFont typeface="Arial" panose="020B0604020202020204" pitchFamily="34" charset="0"/>
              <a:buChar char="•"/>
            </a:pPr>
            <a:r>
              <a:rPr lang="en-US" sz="2000" err="1"/>
              <a:t>En</a:t>
            </a:r>
            <a:r>
              <a:rPr lang="en-US" sz="2000"/>
              <a:t> </a:t>
            </a:r>
            <a:r>
              <a:rPr lang="en-US" sz="2000" err="1"/>
              <a:t>attityd</a:t>
            </a:r>
            <a:r>
              <a:rPr lang="en-US" sz="2000"/>
              <a:t> </a:t>
            </a:r>
            <a:r>
              <a:rPr lang="en-US" sz="2000" err="1"/>
              <a:t>är</a:t>
            </a:r>
            <a:r>
              <a:rPr lang="en-US" sz="2000"/>
              <a:t> </a:t>
            </a:r>
            <a:r>
              <a:rPr lang="en-US" sz="2000" err="1"/>
              <a:t>en</a:t>
            </a:r>
            <a:r>
              <a:rPr lang="en-US" sz="2000"/>
              <a:t> </a:t>
            </a:r>
            <a:r>
              <a:rPr lang="en-US" sz="2000" err="1"/>
              <a:t>samlad</a:t>
            </a:r>
            <a:r>
              <a:rPr lang="en-US" sz="2000"/>
              <a:t> </a:t>
            </a:r>
            <a:r>
              <a:rPr lang="en-US" sz="2000" err="1"/>
              <a:t>inriktning</a:t>
            </a:r>
            <a:r>
              <a:rPr lang="en-US" sz="2000"/>
              <a:t> av de </a:t>
            </a:r>
            <a:r>
              <a:rPr lang="en-US" sz="2000" err="1"/>
              <a:t>värderingar</a:t>
            </a:r>
            <a:r>
              <a:rPr lang="en-US" sz="2000"/>
              <a:t> </a:t>
            </a:r>
          </a:p>
          <a:p>
            <a:pPr indent="-228600">
              <a:lnSpc>
                <a:spcPct val="90000"/>
              </a:lnSpc>
              <a:spcAft>
                <a:spcPts val="600"/>
              </a:spcAft>
              <a:buClr>
                <a:schemeClr val="accent2"/>
              </a:buClr>
              <a:buFont typeface="Arial" panose="020B0604020202020204" pitchFamily="34" charset="0"/>
              <a:buChar char="•"/>
            </a:pPr>
            <a:r>
              <a:rPr lang="en-US" sz="2000"/>
              <a:t>du </a:t>
            </a:r>
            <a:r>
              <a:rPr lang="en-US" sz="2000" err="1"/>
              <a:t>har</a:t>
            </a:r>
            <a:r>
              <a:rPr lang="en-US" sz="2000"/>
              <a:t> </a:t>
            </a:r>
            <a:r>
              <a:rPr lang="en-US" sz="2000" err="1"/>
              <a:t>i</a:t>
            </a:r>
            <a:r>
              <a:rPr lang="en-US" sz="2000"/>
              <a:t> </a:t>
            </a:r>
            <a:r>
              <a:rPr lang="en-US" sz="2000" err="1"/>
              <a:t>en</a:t>
            </a:r>
            <a:r>
              <a:rPr lang="en-US" sz="2000"/>
              <a:t> </a:t>
            </a:r>
            <a:r>
              <a:rPr lang="en-US" sz="2000" err="1"/>
              <a:t>viss</a:t>
            </a:r>
            <a:r>
              <a:rPr lang="en-US" sz="2000"/>
              <a:t> </a:t>
            </a:r>
            <a:r>
              <a:rPr lang="en-US" sz="2000" err="1"/>
              <a:t>fråga</a:t>
            </a:r>
            <a:r>
              <a:rPr lang="en-US" sz="2000"/>
              <a:t> </a:t>
            </a:r>
            <a:r>
              <a:rPr lang="en-US" sz="2000" err="1"/>
              <a:t>och</a:t>
            </a:r>
            <a:r>
              <a:rPr lang="en-US" sz="2000"/>
              <a:t> </a:t>
            </a:r>
            <a:r>
              <a:rPr lang="en-US" sz="2000" err="1"/>
              <a:t>detta</a:t>
            </a:r>
            <a:r>
              <a:rPr lang="en-US" sz="2000"/>
              <a:t> </a:t>
            </a:r>
            <a:r>
              <a:rPr lang="en-US" sz="2000" err="1"/>
              <a:t>kommer</a:t>
            </a:r>
            <a:r>
              <a:rPr lang="en-US" sz="2000"/>
              <a:t> </a:t>
            </a:r>
            <a:r>
              <a:rPr lang="en-US" sz="2000" err="1"/>
              <a:t>att</a:t>
            </a:r>
            <a:r>
              <a:rPr lang="en-US" sz="2000"/>
              <a:t> </a:t>
            </a:r>
            <a:r>
              <a:rPr lang="en-US" sz="2000" err="1"/>
              <a:t>spegla</a:t>
            </a:r>
            <a:r>
              <a:rPr lang="en-US" sz="2000"/>
              <a:t> </a:t>
            </a:r>
          </a:p>
          <a:p>
            <a:pPr indent="-228600">
              <a:lnSpc>
                <a:spcPct val="90000"/>
              </a:lnSpc>
              <a:spcAft>
                <a:spcPts val="600"/>
              </a:spcAft>
              <a:buClr>
                <a:schemeClr val="accent2"/>
              </a:buClr>
              <a:buFont typeface="Arial" panose="020B0604020202020204" pitchFamily="34" charset="0"/>
              <a:buChar char="•"/>
            </a:pPr>
            <a:r>
              <a:rPr lang="en-US" sz="2000" err="1"/>
              <a:t>dina</a:t>
            </a:r>
            <a:r>
              <a:rPr lang="en-US" sz="2000"/>
              <a:t> </a:t>
            </a:r>
            <a:r>
              <a:rPr lang="en-US" sz="2000" err="1"/>
              <a:t>förväntningar</a:t>
            </a:r>
            <a:r>
              <a:rPr lang="en-US" sz="2000"/>
              <a:t> </a:t>
            </a:r>
            <a:r>
              <a:rPr lang="en-US" sz="2000" err="1"/>
              <a:t>och</a:t>
            </a:r>
            <a:r>
              <a:rPr lang="en-US" sz="2000"/>
              <a:t> </a:t>
            </a:r>
            <a:r>
              <a:rPr lang="en-US" sz="2000" err="1"/>
              <a:t>förutfattade</a:t>
            </a:r>
            <a:r>
              <a:rPr lang="en-US" sz="2000"/>
              <a:t> </a:t>
            </a:r>
            <a:r>
              <a:rPr lang="en-US" sz="2000" err="1"/>
              <a:t>meningar</a:t>
            </a:r>
            <a:r>
              <a:rPr lang="en-US" sz="2000"/>
              <a:t> = </a:t>
            </a:r>
            <a:r>
              <a:rPr lang="en-US" sz="2000" err="1"/>
              <a:t>fördomar</a:t>
            </a:r>
            <a:r>
              <a:rPr lang="en-US" sz="2000"/>
              <a:t>.</a:t>
            </a:r>
          </a:p>
          <a:p>
            <a:pPr indent="-228600">
              <a:lnSpc>
                <a:spcPct val="90000"/>
              </a:lnSpc>
              <a:spcAft>
                <a:spcPts val="600"/>
              </a:spcAft>
              <a:buClr>
                <a:schemeClr val="accent2"/>
              </a:buClr>
              <a:buFont typeface="Arial" panose="020B0604020202020204" pitchFamily="34" charset="0"/>
              <a:buChar char="•"/>
            </a:pPr>
            <a:endParaRPr lang="en-US" sz="2000" i="1"/>
          </a:p>
          <a:p>
            <a:pPr indent="-228600">
              <a:lnSpc>
                <a:spcPct val="90000"/>
              </a:lnSpc>
              <a:spcAft>
                <a:spcPts val="600"/>
              </a:spcAft>
              <a:buClr>
                <a:schemeClr val="accent2"/>
              </a:buClr>
              <a:buFont typeface="Arial" panose="020B0604020202020204" pitchFamily="34" charset="0"/>
              <a:buChar char="•"/>
            </a:pPr>
            <a:endParaRPr lang="en-US" sz="2000" i="1"/>
          </a:p>
          <a:p>
            <a:pPr indent="-228600">
              <a:lnSpc>
                <a:spcPct val="90000"/>
              </a:lnSpc>
              <a:spcAft>
                <a:spcPts val="600"/>
              </a:spcAft>
              <a:buClr>
                <a:schemeClr val="accent2"/>
              </a:buClr>
              <a:buFont typeface="Arial" panose="020B0604020202020204" pitchFamily="34" charset="0"/>
              <a:buChar char="•"/>
            </a:pPr>
            <a:r>
              <a:rPr lang="en-US" sz="2000" i="1"/>
              <a:t>”VI ser det vi </a:t>
            </a:r>
            <a:r>
              <a:rPr lang="en-US" sz="2000" i="1" err="1"/>
              <a:t>vill</a:t>
            </a:r>
            <a:r>
              <a:rPr lang="en-US" sz="2000" i="1"/>
              <a:t> se </a:t>
            </a:r>
            <a:r>
              <a:rPr lang="en-US" sz="2000" i="1" err="1"/>
              <a:t>och</a:t>
            </a:r>
            <a:r>
              <a:rPr lang="en-US" sz="2000" i="1"/>
              <a:t> </a:t>
            </a:r>
            <a:r>
              <a:rPr lang="en-US" sz="2000" i="1" err="1"/>
              <a:t>hör</a:t>
            </a:r>
            <a:r>
              <a:rPr lang="en-US" sz="2000" i="1"/>
              <a:t> det vi </a:t>
            </a:r>
            <a:r>
              <a:rPr lang="en-US" sz="2000" i="1" err="1"/>
              <a:t>vill</a:t>
            </a:r>
            <a:r>
              <a:rPr lang="en-US" sz="2000" i="1"/>
              <a:t> </a:t>
            </a:r>
            <a:r>
              <a:rPr lang="en-US" sz="2000" i="1" err="1"/>
              <a:t>höra</a:t>
            </a:r>
            <a:r>
              <a:rPr lang="en-US" sz="2000" i="1"/>
              <a:t>!”</a:t>
            </a:r>
          </a:p>
          <a:p>
            <a:pPr indent="-228600">
              <a:lnSpc>
                <a:spcPct val="90000"/>
              </a:lnSpc>
              <a:spcAft>
                <a:spcPts val="600"/>
              </a:spcAft>
              <a:buClr>
                <a:schemeClr val="accent2"/>
              </a:buClr>
              <a:buFont typeface="Arial" panose="020B0604020202020204" pitchFamily="34" charset="0"/>
              <a:buChar char="•"/>
            </a:pPr>
            <a:endParaRPr lang="en-US" sz="2000"/>
          </a:p>
        </p:txBody>
      </p:sp>
      <p:pic>
        <p:nvPicPr>
          <p:cNvPr id="4" name="image3.png">
            <a:extLst>
              <a:ext uri="{FF2B5EF4-FFF2-40B4-BE49-F238E27FC236}">
                <a16:creationId xmlns:a16="http://schemas.microsoft.com/office/drawing/2014/main" id="{E67D4947-5566-68B5-90E0-BE7B3B15040B}"/>
              </a:ext>
            </a:extLst>
          </p:cNvPr>
          <p:cNvPicPr>
            <a:picLocks noGrp="1" noChangeAspect="1"/>
          </p:cNvPicPr>
          <p:nvPr>
            <p:ph idx="1"/>
          </p:nvPr>
        </p:nvPicPr>
        <p:blipFill>
          <a:blip r:embed="rId2" cstate="print"/>
          <a:stretch>
            <a:fillRect/>
          </a:stretch>
        </p:blipFill>
        <p:spPr>
          <a:xfrm>
            <a:off x="5911532" y="2731916"/>
            <a:ext cx="5150277" cy="3218922"/>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215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D668C9E-BC93-EB29-69BD-8A8906AD5219}"/>
              </a:ext>
            </a:extLst>
          </p:cNvPr>
          <p:cNvSpPr>
            <a:spLocks noGrp="1"/>
          </p:cNvSpPr>
          <p:nvPr>
            <p:ph type="title"/>
          </p:nvPr>
        </p:nvSpPr>
        <p:spPr>
          <a:xfrm>
            <a:off x="484552" y="365125"/>
            <a:ext cx="5022630" cy="2430030"/>
          </a:xfrm>
        </p:spPr>
        <p:txBody>
          <a:bodyPr>
            <a:normAutofit/>
          </a:bodyPr>
          <a:lstStyle/>
          <a:p>
            <a:r>
              <a:rPr lang="sv-SE"/>
              <a:t>SWOT</a:t>
            </a:r>
          </a:p>
        </p:txBody>
      </p:sp>
      <p:pic>
        <p:nvPicPr>
          <p:cNvPr id="4" name="Platshållare för innehåll 3" descr="Fyr scen med hel fyllning">
            <a:extLst>
              <a:ext uri="{FF2B5EF4-FFF2-40B4-BE49-F238E27FC236}">
                <a16:creationId xmlns:a16="http://schemas.microsoft.com/office/drawing/2014/main" id="{C4155228-F0B3-5179-8420-FCA69B9D0E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0550" y="812415"/>
            <a:ext cx="5126898" cy="5126898"/>
          </a:xfrm>
          <a:prstGeom prst="rect">
            <a:avLst/>
          </a:prstGeom>
        </p:spPr>
      </p:pic>
      <p:sp>
        <p:nvSpPr>
          <p:cNvPr id="22" name="textruta 21">
            <a:extLst>
              <a:ext uri="{FF2B5EF4-FFF2-40B4-BE49-F238E27FC236}">
                <a16:creationId xmlns:a16="http://schemas.microsoft.com/office/drawing/2014/main" id="{D5832867-C43F-CB48-D028-1203F93F1253}"/>
              </a:ext>
            </a:extLst>
          </p:cNvPr>
          <p:cNvSpPr txBox="1"/>
          <p:nvPr/>
        </p:nvSpPr>
        <p:spPr>
          <a:xfrm>
            <a:off x="736270" y="3016332"/>
            <a:ext cx="3883231" cy="369332"/>
          </a:xfrm>
          <a:prstGeom prst="rect">
            <a:avLst/>
          </a:prstGeom>
          <a:noFill/>
        </p:spPr>
        <p:txBody>
          <a:bodyPr wrap="square" rtlCol="0">
            <a:spAutoFit/>
          </a:bodyPr>
          <a:lstStyle/>
          <a:p>
            <a:r>
              <a:rPr lang="sv-SE">
                <a:solidFill>
                  <a:schemeClr val="accent4">
                    <a:lumMod val="50000"/>
                  </a:schemeClr>
                </a:solidFill>
              </a:rPr>
              <a:t>STRENGHTS</a:t>
            </a:r>
          </a:p>
        </p:txBody>
      </p:sp>
      <p:sp>
        <p:nvSpPr>
          <p:cNvPr id="24" name="textruta 23">
            <a:extLst>
              <a:ext uri="{FF2B5EF4-FFF2-40B4-BE49-F238E27FC236}">
                <a16:creationId xmlns:a16="http://schemas.microsoft.com/office/drawing/2014/main" id="{EFD01A22-3885-8653-E2AA-429CD6254FAD}"/>
              </a:ext>
            </a:extLst>
          </p:cNvPr>
          <p:cNvSpPr txBox="1"/>
          <p:nvPr/>
        </p:nvSpPr>
        <p:spPr>
          <a:xfrm>
            <a:off x="736269" y="3547426"/>
            <a:ext cx="3883231" cy="369332"/>
          </a:xfrm>
          <a:prstGeom prst="rect">
            <a:avLst/>
          </a:prstGeom>
          <a:noFill/>
        </p:spPr>
        <p:txBody>
          <a:bodyPr wrap="square" rtlCol="0">
            <a:spAutoFit/>
          </a:bodyPr>
          <a:lstStyle/>
          <a:p>
            <a:r>
              <a:rPr lang="sv-SE">
                <a:solidFill>
                  <a:schemeClr val="accent4">
                    <a:lumMod val="50000"/>
                  </a:schemeClr>
                </a:solidFill>
              </a:rPr>
              <a:t>WEAKNESESS</a:t>
            </a:r>
          </a:p>
        </p:txBody>
      </p:sp>
      <p:sp>
        <p:nvSpPr>
          <p:cNvPr id="25" name="textruta 24">
            <a:extLst>
              <a:ext uri="{FF2B5EF4-FFF2-40B4-BE49-F238E27FC236}">
                <a16:creationId xmlns:a16="http://schemas.microsoft.com/office/drawing/2014/main" id="{B59D7B13-CEBE-8C15-2F65-2D077B0794D6}"/>
              </a:ext>
            </a:extLst>
          </p:cNvPr>
          <p:cNvSpPr txBox="1"/>
          <p:nvPr/>
        </p:nvSpPr>
        <p:spPr>
          <a:xfrm>
            <a:off x="736270" y="4062846"/>
            <a:ext cx="3883231" cy="369332"/>
          </a:xfrm>
          <a:prstGeom prst="rect">
            <a:avLst/>
          </a:prstGeom>
          <a:noFill/>
        </p:spPr>
        <p:txBody>
          <a:bodyPr wrap="square" rtlCol="0">
            <a:spAutoFit/>
          </a:bodyPr>
          <a:lstStyle/>
          <a:p>
            <a:r>
              <a:rPr lang="sv-SE">
                <a:solidFill>
                  <a:schemeClr val="accent4">
                    <a:lumMod val="50000"/>
                  </a:schemeClr>
                </a:solidFill>
              </a:rPr>
              <a:t>OPPORTUNITIES</a:t>
            </a:r>
          </a:p>
        </p:txBody>
      </p:sp>
      <p:sp>
        <p:nvSpPr>
          <p:cNvPr id="26" name="textruta 25">
            <a:extLst>
              <a:ext uri="{FF2B5EF4-FFF2-40B4-BE49-F238E27FC236}">
                <a16:creationId xmlns:a16="http://schemas.microsoft.com/office/drawing/2014/main" id="{F7F2E5D0-4892-F784-497C-FDB13579366C}"/>
              </a:ext>
            </a:extLst>
          </p:cNvPr>
          <p:cNvSpPr txBox="1"/>
          <p:nvPr/>
        </p:nvSpPr>
        <p:spPr>
          <a:xfrm>
            <a:off x="736270" y="4567834"/>
            <a:ext cx="3883231" cy="369332"/>
          </a:xfrm>
          <a:prstGeom prst="rect">
            <a:avLst/>
          </a:prstGeom>
          <a:noFill/>
        </p:spPr>
        <p:txBody>
          <a:bodyPr wrap="square" rtlCol="0">
            <a:spAutoFit/>
          </a:bodyPr>
          <a:lstStyle/>
          <a:p>
            <a:r>
              <a:rPr lang="sv-SE">
                <a:solidFill>
                  <a:schemeClr val="accent4">
                    <a:lumMod val="50000"/>
                  </a:schemeClr>
                </a:solidFill>
              </a:rPr>
              <a:t>THREATHS</a:t>
            </a:r>
          </a:p>
        </p:txBody>
      </p:sp>
    </p:spTree>
    <p:extLst>
      <p:ext uri="{BB962C8B-B14F-4D97-AF65-F5344CB8AC3E}">
        <p14:creationId xmlns:p14="http://schemas.microsoft.com/office/powerpoint/2010/main" val="273311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32356B2-B16C-8972-66A6-936D1480DC97}"/>
              </a:ext>
            </a:extLst>
          </p:cNvPr>
          <p:cNvSpPr>
            <a:spLocks noGrp="1"/>
          </p:cNvSpPr>
          <p:nvPr>
            <p:ph type="title"/>
          </p:nvPr>
        </p:nvSpPr>
        <p:spPr>
          <a:xfrm>
            <a:off x="5136082" y="1661465"/>
            <a:ext cx="6295499" cy="1097731"/>
          </a:xfrm>
        </p:spPr>
        <p:txBody>
          <a:bodyPr vert="horz" lIns="91440" tIns="45720" rIns="91440" bIns="45720" rtlCol="0" anchor="b">
            <a:normAutofit fontScale="90000"/>
          </a:bodyPr>
          <a:lstStyle/>
          <a:p>
            <a:r>
              <a:rPr lang="en-US" sz="2600" err="1">
                <a:solidFill>
                  <a:schemeClr val="accent4">
                    <a:lumMod val="50000"/>
                  </a:schemeClr>
                </a:solidFill>
              </a:rPr>
              <a:t>Våra</a:t>
            </a:r>
            <a:r>
              <a:rPr lang="en-US" sz="2600">
                <a:solidFill>
                  <a:schemeClr val="accent4">
                    <a:lumMod val="50000"/>
                  </a:schemeClr>
                </a:solidFill>
              </a:rPr>
              <a:t> </a:t>
            </a:r>
            <a:r>
              <a:rPr lang="en-US" sz="2600" err="1">
                <a:solidFill>
                  <a:schemeClr val="accent4">
                    <a:lumMod val="50000"/>
                  </a:schemeClr>
                </a:solidFill>
              </a:rPr>
              <a:t>ambitioner</a:t>
            </a:r>
            <a:r>
              <a:rPr lang="en-US" sz="2600">
                <a:solidFill>
                  <a:schemeClr val="accent4">
                    <a:lumMod val="50000"/>
                  </a:schemeClr>
                </a:solidFill>
              </a:rPr>
              <a:t> för er;</a:t>
            </a:r>
            <a:br>
              <a:rPr lang="en-US" sz="2600">
                <a:solidFill>
                  <a:schemeClr val="accent4">
                    <a:lumMod val="50000"/>
                  </a:schemeClr>
                </a:solidFill>
              </a:rPr>
            </a:br>
            <a:br>
              <a:rPr lang="en-US" sz="2600">
                <a:solidFill>
                  <a:schemeClr val="accent4">
                    <a:lumMod val="50000"/>
                  </a:schemeClr>
                </a:solidFill>
              </a:rPr>
            </a:br>
            <a:endParaRPr lang="en-US" sz="2600">
              <a:solidFill>
                <a:schemeClr val="accent4">
                  <a:lumMod val="50000"/>
                </a:schemeClr>
              </a:solidFill>
            </a:endParaRPr>
          </a:p>
        </p:txBody>
      </p:sp>
      <p:pic>
        <p:nvPicPr>
          <p:cNvPr id="5" name="Picture 4" descr="En robot som använder en bärbar dator som sitter på en blå stol">
            <a:extLst>
              <a:ext uri="{FF2B5EF4-FFF2-40B4-BE49-F238E27FC236}">
                <a16:creationId xmlns:a16="http://schemas.microsoft.com/office/drawing/2014/main" id="{C109F132-9A03-4FD2-C7AA-FEE047A90ED4}"/>
              </a:ext>
            </a:extLst>
          </p:cNvPr>
          <p:cNvPicPr>
            <a:picLocks noChangeAspect="1"/>
          </p:cNvPicPr>
          <p:nvPr/>
        </p:nvPicPr>
        <p:blipFill rotWithShape="1">
          <a:blip r:embed="rId2"/>
          <a:srcRect l="54732" r="698"/>
          <a:stretch/>
        </p:blipFill>
        <p:spPr>
          <a:xfrm>
            <a:off x="558268" y="685800"/>
            <a:ext cx="4347099" cy="5486400"/>
          </a:xfrm>
          <a:prstGeom prst="rect">
            <a:avLst/>
          </a:prstGeom>
        </p:spPr>
      </p:pic>
      <p:sp>
        <p:nvSpPr>
          <p:cNvPr id="4" name="textruta 3">
            <a:extLst>
              <a:ext uri="{FF2B5EF4-FFF2-40B4-BE49-F238E27FC236}">
                <a16:creationId xmlns:a16="http://schemas.microsoft.com/office/drawing/2014/main" id="{7BA2F273-A440-93B7-2A21-99DFD312EE76}"/>
              </a:ext>
            </a:extLst>
          </p:cNvPr>
          <p:cNvSpPr txBox="1"/>
          <p:nvPr/>
        </p:nvSpPr>
        <p:spPr>
          <a:xfrm>
            <a:off x="5196005" y="2551837"/>
            <a:ext cx="6807505" cy="1754326"/>
          </a:xfrm>
          <a:prstGeom prst="rect">
            <a:avLst/>
          </a:prstGeom>
          <a:noFill/>
        </p:spPr>
        <p:txBody>
          <a:bodyPr wrap="none" rtlCol="0">
            <a:spAutoFit/>
          </a:bodyPr>
          <a:lstStyle/>
          <a:p>
            <a:pPr marL="285750" indent="-285750">
              <a:buFont typeface="Wingdings" pitchFamily="2" charset="2"/>
              <a:buChar char="ü"/>
            </a:pPr>
            <a:r>
              <a:rPr lang="en-US" err="1">
                <a:solidFill>
                  <a:schemeClr val="accent4">
                    <a:lumMod val="50000"/>
                  </a:schemeClr>
                </a:solidFill>
              </a:rPr>
              <a:t>A</a:t>
            </a:r>
            <a:r>
              <a:rPr lang="en-US" sz="1800" err="1">
                <a:solidFill>
                  <a:schemeClr val="accent4">
                    <a:lumMod val="50000"/>
                  </a:schemeClr>
                </a:solidFill>
              </a:rPr>
              <a:t>tt</a:t>
            </a:r>
            <a:r>
              <a:rPr lang="en-US" sz="1800">
                <a:solidFill>
                  <a:schemeClr val="accent4">
                    <a:lumMod val="50000"/>
                  </a:schemeClr>
                </a:solidFill>
              </a:rPr>
              <a:t> </a:t>
            </a:r>
            <a:r>
              <a:rPr lang="en-US" sz="1800" err="1">
                <a:solidFill>
                  <a:schemeClr val="accent4">
                    <a:lumMod val="50000"/>
                  </a:schemeClr>
                </a:solidFill>
              </a:rPr>
              <a:t>lyckas</a:t>
            </a:r>
            <a:r>
              <a:rPr lang="en-US" sz="1800">
                <a:solidFill>
                  <a:schemeClr val="accent4">
                    <a:lumMod val="50000"/>
                  </a:schemeClr>
                </a:solidFill>
              </a:rPr>
              <a:t> </a:t>
            </a:r>
            <a:r>
              <a:rPr lang="en-US" sz="1800" err="1">
                <a:solidFill>
                  <a:schemeClr val="accent4">
                    <a:lumMod val="50000"/>
                  </a:schemeClr>
                </a:solidFill>
              </a:rPr>
              <a:t>behålla</a:t>
            </a:r>
            <a:r>
              <a:rPr lang="en-US" sz="1800">
                <a:solidFill>
                  <a:schemeClr val="accent4">
                    <a:lumMod val="50000"/>
                  </a:schemeClr>
                </a:solidFill>
              </a:rPr>
              <a:t> </a:t>
            </a:r>
            <a:r>
              <a:rPr lang="en-US" sz="1800" err="1">
                <a:solidFill>
                  <a:schemeClr val="accent4">
                    <a:lumMod val="50000"/>
                  </a:schemeClr>
                </a:solidFill>
              </a:rPr>
              <a:t>fokus</a:t>
            </a:r>
            <a:r>
              <a:rPr lang="en-US" sz="1800">
                <a:solidFill>
                  <a:schemeClr val="accent4">
                    <a:lumMod val="50000"/>
                  </a:schemeClr>
                </a:solidFill>
              </a:rPr>
              <a:t> </a:t>
            </a:r>
            <a:r>
              <a:rPr lang="en-US" sz="1800" err="1">
                <a:solidFill>
                  <a:schemeClr val="accent4">
                    <a:lumMod val="50000"/>
                  </a:schemeClr>
                </a:solidFill>
              </a:rPr>
              <a:t>och</a:t>
            </a:r>
            <a:r>
              <a:rPr lang="en-US" sz="1800">
                <a:solidFill>
                  <a:schemeClr val="accent4">
                    <a:lumMod val="50000"/>
                  </a:schemeClr>
                </a:solidFill>
              </a:rPr>
              <a:t> motivation under </a:t>
            </a:r>
            <a:r>
              <a:rPr lang="en-US" sz="1800" err="1">
                <a:solidFill>
                  <a:schemeClr val="accent4">
                    <a:lumMod val="50000"/>
                  </a:schemeClr>
                </a:solidFill>
              </a:rPr>
              <a:t>studierna</a:t>
            </a:r>
            <a:endParaRPr lang="en-US">
              <a:solidFill>
                <a:schemeClr val="accent4">
                  <a:lumMod val="50000"/>
                </a:schemeClr>
              </a:solidFill>
            </a:endParaRPr>
          </a:p>
          <a:p>
            <a:pPr marL="285750" indent="-285750">
              <a:buFont typeface="Wingdings" pitchFamily="2" charset="2"/>
              <a:buChar char="ü"/>
            </a:pPr>
            <a:r>
              <a:rPr lang="en-US" sz="1800" err="1">
                <a:solidFill>
                  <a:schemeClr val="accent4">
                    <a:lumMod val="50000"/>
                  </a:schemeClr>
                </a:solidFill>
              </a:rPr>
              <a:t>Utmanande</a:t>
            </a:r>
            <a:endParaRPr lang="en-US" sz="1800">
              <a:solidFill>
                <a:schemeClr val="accent4">
                  <a:lumMod val="50000"/>
                </a:schemeClr>
              </a:solidFill>
            </a:endParaRPr>
          </a:p>
          <a:p>
            <a:pPr marL="285750" indent="-285750">
              <a:buFont typeface="Wingdings" pitchFamily="2" charset="2"/>
              <a:buChar char="ü"/>
            </a:pPr>
            <a:r>
              <a:rPr lang="en-US">
                <a:solidFill>
                  <a:schemeClr val="accent4">
                    <a:lumMod val="50000"/>
                  </a:schemeClr>
                </a:solidFill>
              </a:rPr>
              <a:t>Skapa </a:t>
            </a:r>
            <a:r>
              <a:rPr lang="en-US" err="1">
                <a:solidFill>
                  <a:schemeClr val="accent4">
                    <a:lumMod val="50000"/>
                  </a:schemeClr>
                </a:solidFill>
              </a:rPr>
              <a:t>v</a:t>
            </a:r>
            <a:r>
              <a:rPr lang="en-US" sz="1800" err="1">
                <a:solidFill>
                  <a:schemeClr val="accent4">
                    <a:lumMod val="50000"/>
                  </a:schemeClr>
                </a:solidFill>
              </a:rPr>
              <a:t>erktyg</a:t>
            </a:r>
            <a:r>
              <a:rPr lang="en-US" sz="1800">
                <a:solidFill>
                  <a:schemeClr val="accent4">
                    <a:lumMod val="50000"/>
                  </a:schemeClr>
                </a:solidFill>
              </a:rPr>
              <a:t> </a:t>
            </a:r>
            <a:r>
              <a:rPr lang="en-US" sz="1800" err="1">
                <a:solidFill>
                  <a:schemeClr val="accent4">
                    <a:lumMod val="50000"/>
                  </a:schemeClr>
                </a:solidFill>
              </a:rPr>
              <a:t>och</a:t>
            </a:r>
            <a:r>
              <a:rPr lang="en-US" sz="1800">
                <a:solidFill>
                  <a:schemeClr val="accent4">
                    <a:lumMod val="50000"/>
                  </a:schemeClr>
                </a:solidFill>
              </a:rPr>
              <a:t> </a:t>
            </a:r>
            <a:r>
              <a:rPr lang="en-US" sz="1800" err="1">
                <a:solidFill>
                  <a:schemeClr val="accent4">
                    <a:lumMod val="50000"/>
                  </a:schemeClr>
                </a:solidFill>
              </a:rPr>
              <a:t>metoder</a:t>
            </a:r>
            <a:r>
              <a:rPr lang="en-US" sz="1800">
                <a:solidFill>
                  <a:schemeClr val="accent4">
                    <a:lumMod val="50000"/>
                  </a:schemeClr>
                </a:solidFill>
              </a:rPr>
              <a:t> för </a:t>
            </a:r>
            <a:r>
              <a:rPr lang="en-US" sz="1800" err="1">
                <a:solidFill>
                  <a:schemeClr val="accent4">
                    <a:lumMod val="50000"/>
                  </a:schemeClr>
                </a:solidFill>
              </a:rPr>
              <a:t>att</a:t>
            </a:r>
            <a:r>
              <a:rPr lang="en-US" sz="1800">
                <a:solidFill>
                  <a:schemeClr val="accent4">
                    <a:lumMod val="50000"/>
                  </a:schemeClr>
                </a:solidFill>
              </a:rPr>
              <a:t> </a:t>
            </a:r>
            <a:r>
              <a:rPr lang="en-US" sz="1800" err="1">
                <a:solidFill>
                  <a:schemeClr val="accent4">
                    <a:lumMod val="50000"/>
                  </a:schemeClr>
                </a:solidFill>
              </a:rPr>
              <a:t>lyckas</a:t>
            </a:r>
            <a:endParaRPr lang="en-US">
              <a:solidFill>
                <a:schemeClr val="accent4">
                  <a:lumMod val="50000"/>
                </a:schemeClr>
              </a:solidFill>
            </a:endParaRPr>
          </a:p>
          <a:p>
            <a:pPr marL="285750" indent="-285750">
              <a:buFont typeface="Wingdings" pitchFamily="2" charset="2"/>
              <a:buChar char="ü"/>
            </a:pPr>
            <a:r>
              <a:rPr lang="en-US" err="1">
                <a:solidFill>
                  <a:schemeClr val="accent4">
                    <a:lumMod val="50000"/>
                  </a:schemeClr>
                </a:solidFill>
              </a:rPr>
              <a:t>Mycket</a:t>
            </a:r>
            <a:r>
              <a:rPr lang="en-US">
                <a:solidFill>
                  <a:schemeClr val="accent4">
                    <a:lumMod val="50000"/>
                  </a:schemeClr>
                </a:solidFill>
              </a:rPr>
              <a:t> </a:t>
            </a:r>
            <a:r>
              <a:rPr lang="en-US" err="1">
                <a:solidFill>
                  <a:schemeClr val="accent4">
                    <a:lumMod val="50000"/>
                  </a:schemeClr>
                </a:solidFill>
              </a:rPr>
              <a:t>ö</a:t>
            </a:r>
            <a:r>
              <a:rPr lang="en-US" sz="1800" err="1">
                <a:solidFill>
                  <a:schemeClr val="accent4">
                    <a:lumMod val="50000"/>
                  </a:schemeClr>
                </a:solidFill>
              </a:rPr>
              <a:t>vning</a:t>
            </a:r>
            <a:r>
              <a:rPr lang="en-US" sz="1800">
                <a:solidFill>
                  <a:schemeClr val="accent4">
                    <a:lumMod val="50000"/>
                  </a:schemeClr>
                </a:solidFill>
              </a:rPr>
              <a:t> </a:t>
            </a:r>
            <a:r>
              <a:rPr lang="en-US" sz="1800" err="1">
                <a:solidFill>
                  <a:schemeClr val="accent4">
                    <a:lumMod val="50000"/>
                  </a:schemeClr>
                </a:solidFill>
              </a:rPr>
              <a:t>och</a:t>
            </a:r>
            <a:r>
              <a:rPr lang="en-US" sz="1800">
                <a:solidFill>
                  <a:schemeClr val="accent4">
                    <a:lumMod val="50000"/>
                  </a:schemeClr>
                </a:solidFill>
              </a:rPr>
              <a:t> </a:t>
            </a:r>
            <a:r>
              <a:rPr lang="en-US" sz="1800" err="1">
                <a:solidFill>
                  <a:schemeClr val="accent4">
                    <a:lumMod val="50000"/>
                  </a:schemeClr>
                </a:solidFill>
              </a:rPr>
              <a:t>praktik</a:t>
            </a:r>
            <a:endParaRPr lang="en-US">
              <a:solidFill>
                <a:schemeClr val="accent4">
                  <a:lumMod val="50000"/>
                </a:schemeClr>
              </a:solidFill>
            </a:endParaRPr>
          </a:p>
          <a:p>
            <a:pPr marL="285750" indent="-285750">
              <a:buFont typeface="Wingdings" pitchFamily="2" charset="2"/>
              <a:buChar char="ü"/>
            </a:pPr>
            <a:r>
              <a:rPr lang="en-US" sz="1800" err="1">
                <a:solidFill>
                  <a:schemeClr val="accent4">
                    <a:lumMod val="50000"/>
                  </a:schemeClr>
                </a:solidFill>
              </a:rPr>
              <a:t>Lyckas</a:t>
            </a:r>
            <a:r>
              <a:rPr lang="en-US" sz="1800">
                <a:solidFill>
                  <a:schemeClr val="accent4">
                    <a:lumMod val="50000"/>
                  </a:schemeClr>
                </a:solidFill>
              </a:rPr>
              <a:t> </a:t>
            </a:r>
            <a:r>
              <a:rPr lang="en-US" sz="1800" err="1">
                <a:solidFill>
                  <a:schemeClr val="accent4">
                    <a:lumMod val="50000"/>
                  </a:schemeClr>
                </a:solidFill>
              </a:rPr>
              <a:t>individuellt</a:t>
            </a:r>
            <a:r>
              <a:rPr lang="en-US" sz="1800">
                <a:solidFill>
                  <a:schemeClr val="accent4">
                    <a:lumMod val="50000"/>
                  </a:schemeClr>
                </a:solidFill>
              </a:rPr>
              <a:t> </a:t>
            </a:r>
            <a:r>
              <a:rPr lang="en-US" sz="1800" err="1">
                <a:solidFill>
                  <a:schemeClr val="accent4">
                    <a:lumMod val="50000"/>
                  </a:schemeClr>
                </a:solidFill>
              </a:rPr>
              <a:t>och</a:t>
            </a:r>
            <a:r>
              <a:rPr lang="en-US" sz="1800">
                <a:solidFill>
                  <a:schemeClr val="accent4">
                    <a:lumMod val="50000"/>
                  </a:schemeClr>
                </a:solidFill>
              </a:rPr>
              <a:t> </a:t>
            </a:r>
            <a:r>
              <a:rPr lang="en-US" sz="1800" err="1">
                <a:solidFill>
                  <a:schemeClr val="accent4">
                    <a:lumMod val="50000"/>
                  </a:schemeClr>
                </a:solidFill>
              </a:rPr>
              <a:t>i</a:t>
            </a:r>
            <a:r>
              <a:rPr lang="en-US" sz="1800">
                <a:solidFill>
                  <a:schemeClr val="accent4">
                    <a:lumMod val="50000"/>
                  </a:schemeClr>
                </a:solidFill>
              </a:rPr>
              <a:t> </a:t>
            </a:r>
            <a:r>
              <a:rPr lang="en-US" sz="1800" err="1">
                <a:solidFill>
                  <a:schemeClr val="accent4">
                    <a:lumMod val="50000"/>
                  </a:schemeClr>
                </a:solidFill>
              </a:rPr>
              <a:t>grupp</a:t>
            </a:r>
            <a:endParaRPr lang="en-US">
              <a:solidFill>
                <a:schemeClr val="accent4">
                  <a:lumMod val="50000"/>
                </a:schemeClr>
              </a:solidFill>
            </a:endParaRPr>
          </a:p>
          <a:p>
            <a:pPr marL="285750" indent="-285750">
              <a:buFont typeface="Wingdings" pitchFamily="2" charset="2"/>
              <a:buChar char="ü"/>
            </a:pPr>
            <a:r>
              <a:rPr lang="en-US" sz="1800" err="1">
                <a:solidFill>
                  <a:schemeClr val="accent4">
                    <a:lumMod val="50000"/>
                  </a:schemeClr>
                </a:solidFill>
              </a:rPr>
              <a:t>Intressant</a:t>
            </a:r>
            <a:r>
              <a:rPr lang="en-US" sz="1800">
                <a:solidFill>
                  <a:schemeClr val="accent4">
                    <a:lumMod val="50000"/>
                  </a:schemeClr>
                </a:solidFill>
              </a:rPr>
              <a:t> </a:t>
            </a:r>
            <a:r>
              <a:rPr lang="en-US" sz="1800" err="1">
                <a:solidFill>
                  <a:schemeClr val="accent4">
                    <a:lumMod val="50000"/>
                  </a:schemeClr>
                </a:solidFill>
              </a:rPr>
              <a:t>och</a:t>
            </a:r>
            <a:r>
              <a:rPr lang="en-US" sz="1800">
                <a:solidFill>
                  <a:schemeClr val="accent4">
                    <a:lumMod val="50000"/>
                  </a:schemeClr>
                </a:solidFill>
              </a:rPr>
              <a:t> </a:t>
            </a:r>
            <a:r>
              <a:rPr lang="en-US" sz="1800" err="1">
                <a:solidFill>
                  <a:schemeClr val="accent4">
                    <a:lumMod val="50000"/>
                  </a:schemeClr>
                </a:solidFill>
              </a:rPr>
              <a:t>givande</a:t>
            </a:r>
            <a:r>
              <a:rPr lang="en-US" sz="1800">
                <a:solidFill>
                  <a:schemeClr val="accent4">
                    <a:lumMod val="50000"/>
                  </a:schemeClr>
                </a:solidFill>
              </a:rPr>
              <a:t> LIA-plats </a:t>
            </a:r>
            <a:r>
              <a:rPr lang="en-US" sz="1800" err="1">
                <a:solidFill>
                  <a:schemeClr val="accent4">
                    <a:lumMod val="50000"/>
                  </a:schemeClr>
                </a:solidFill>
              </a:rPr>
              <a:t>som</a:t>
            </a:r>
            <a:r>
              <a:rPr lang="en-US" sz="1800">
                <a:solidFill>
                  <a:schemeClr val="accent4">
                    <a:lumMod val="50000"/>
                  </a:schemeClr>
                </a:solidFill>
              </a:rPr>
              <a:t> </a:t>
            </a:r>
            <a:r>
              <a:rPr lang="en-US" sz="1800" err="1">
                <a:solidFill>
                  <a:schemeClr val="accent4">
                    <a:lumMod val="50000"/>
                  </a:schemeClr>
                </a:solidFill>
              </a:rPr>
              <a:t>leder</a:t>
            </a:r>
            <a:r>
              <a:rPr lang="en-US" sz="1800">
                <a:solidFill>
                  <a:schemeClr val="accent4">
                    <a:lumMod val="50000"/>
                  </a:schemeClr>
                </a:solidFill>
              </a:rPr>
              <a:t> er </a:t>
            </a:r>
            <a:r>
              <a:rPr lang="en-US" sz="1800" err="1">
                <a:solidFill>
                  <a:schemeClr val="accent4">
                    <a:lumMod val="50000"/>
                  </a:schemeClr>
                </a:solidFill>
              </a:rPr>
              <a:t>vidare</a:t>
            </a:r>
            <a:r>
              <a:rPr lang="en-US" sz="1800">
                <a:solidFill>
                  <a:schemeClr val="accent4">
                    <a:lumMod val="50000"/>
                  </a:schemeClr>
                </a:solidFill>
              </a:rPr>
              <a:t> mot era </a:t>
            </a:r>
            <a:r>
              <a:rPr lang="en-US" sz="1800" err="1">
                <a:solidFill>
                  <a:schemeClr val="accent4">
                    <a:lumMod val="50000"/>
                  </a:schemeClr>
                </a:solidFill>
              </a:rPr>
              <a:t>livsmål</a:t>
            </a:r>
            <a:endParaRPr lang="sv-SE"/>
          </a:p>
        </p:txBody>
      </p:sp>
    </p:spTree>
    <p:extLst>
      <p:ext uri="{BB962C8B-B14F-4D97-AF65-F5344CB8AC3E}">
        <p14:creationId xmlns:p14="http://schemas.microsoft.com/office/powerpoint/2010/main" val="134225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3B970FB-05CD-1263-A331-63E5FB23D906}"/>
              </a:ext>
            </a:extLst>
          </p:cNvPr>
          <p:cNvSpPr>
            <a:spLocks noGrp="1"/>
          </p:cNvSpPr>
          <p:nvPr>
            <p:ph type="title"/>
          </p:nvPr>
        </p:nvSpPr>
        <p:spPr>
          <a:xfrm>
            <a:off x="5501640" y="261510"/>
            <a:ext cx="10543032" cy="1325563"/>
          </a:xfrm>
        </p:spPr>
        <p:txBody>
          <a:bodyPr>
            <a:normAutofit/>
          </a:bodyPr>
          <a:lstStyle/>
          <a:p>
            <a:r>
              <a:rPr lang="sv-SE"/>
              <a:t> </a:t>
            </a:r>
            <a:br>
              <a:rPr lang="sv-SE"/>
            </a:br>
            <a:r>
              <a:rPr lang="sv-SE" b="1">
                <a:solidFill>
                  <a:srgbClr val="FF9300"/>
                </a:solidFill>
              </a:rPr>
              <a:t>SJÄLVREFLEKTION</a:t>
            </a:r>
          </a:p>
        </p:txBody>
      </p:sp>
      <p:sp>
        <p:nvSpPr>
          <p:cNvPr id="3" name="Platshållare för innehåll 2">
            <a:extLst>
              <a:ext uri="{FF2B5EF4-FFF2-40B4-BE49-F238E27FC236}">
                <a16:creationId xmlns:a16="http://schemas.microsoft.com/office/drawing/2014/main" id="{058278D5-55C6-D0D0-A9F0-00D582C0A708}"/>
              </a:ext>
            </a:extLst>
          </p:cNvPr>
          <p:cNvSpPr>
            <a:spLocks noGrp="1"/>
          </p:cNvSpPr>
          <p:nvPr>
            <p:ph idx="1"/>
          </p:nvPr>
        </p:nvSpPr>
        <p:spPr>
          <a:xfrm>
            <a:off x="5722128" y="3224866"/>
            <a:ext cx="4896852" cy="2743201"/>
          </a:xfrm>
        </p:spPr>
        <p:txBody>
          <a:bodyPr/>
          <a:lstStyle/>
          <a:p>
            <a:r>
              <a:rPr lang="sv-SE"/>
              <a:t>Vad gör jag bra?</a:t>
            </a:r>
          </a:p>
          <a:p>
            <a:r>
              <a:rPr lang="sv-SE"/>
              <a:t>Hur kan jag förbättra?</a:t>
            </a:r>
          </a:p>
          <a:p>
            <a:r>
              <a:rPr lang="sv-SE"/>
              <a:t>Vad ska jag sluta med?</a:t>
            </a:r>
          </a:p>
          <a:p>
            <a:r>
              <a:rPr lang="sv-SE"/>
              <a:t>Vad ska jag börja med?</a:t>
            </a:r>
          </a:p>
          <a:p>
            <a:r>
              <a:rPr lang="sv-SE"/>
              <a:t>Hur ska jag göra det?</a:t>
            </a:r>
          </a:p>
        </p:txBody>
      </p:sp>
      <p:sp>
        <p:nvSpPr>
          <p:cNvPr id="4" name="textruta 3">
            <a:extLst>
              <a:ext uri="{FF2B5EF4-FFF2-40B4-BE49-F238E27FC236}">
                <a16:creationId xmlns:a16="http://schemas.microsoft.com/office/drawing/2014/main" id="{F8F627BE-C867-BF50-5B0B-2D6CD499A0EA}"/>
              </a:ext>
            </a:extLst>
          </p:cNvPr>
          <p:cNvSpPr txBox="1"/>
          <p:nvPr/>
        </p:nvSpPr>
        <p:spPr>
          <a:xfrm>
            <a:off x="5501640" y="1708740"/>
            <a:ext cx="5925597" cy="1015663"/>
          </a:xfrm>
          <a:prstGeom prst="rect">
            <a:avLst/>
          </a:prstGeom>
          <a:noFill/>
        </p:spPr>
        <p:txBody>
          <a:bodyPr wrap="none" rtlCol="0">
            <a:spAutoFit/>
          </a:bodyPr>
          <a:lstStyle/>
          <a:p>
            <a:r>
              <a:rPr lang="sv-SE" sz="2000"/>
              <a:t>Jag AB hjälper dig att kliva ur dig själv se dig själv utifrån. </a:t>
            </a:r>
          </a:p>
          <a:p>
            <a:r>
              <a:rPr lang="sv-SE" sz="2000"/>
              <a:t>När utmanade och förnyade du dig själv senast? </a:t>
            </a:r>
          </a:p>
          <a:p>
            <a:r>
              <a:rPr lang="sv-SE" sz="2000"/>
              <a:t>Hur ofta lär du dig något nytt?</a:t>
            </a:r>
          </a:p>
        </p:txBody>
      </p:sp>
      <p:pic>
        <p:nvPicPr>
          <p:cNvPr id="6" name="Bildobjekt 5">
            <a:extLst>
              <a:ext uri="{FF2B5EF4-FFF2-40B4-BE49-F238E27FC236}">
                <a16:creationId xmlns:a16="http://schemas.microsoft.com/office/drawing/2014/main" id="{0BFE5B8C-B82E-1892-F219-EE72E33BFDA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5400000">
            <a:off x="-645739" y="980573"/>
            <a:ext cx="6529137" cy="4896853"/>
          </a:xfrm>
          <a:prstGeom prst="rect">
            <a:avLst/>
          </a:prstGeom>
        </p:spPr>
      </p:pic>
    </p:spTree>
    <p:extLst>
      <p:ext uri="{BB962C8B-B14F-4D97-AF65-F5344CB8AC3E}">
        <p14:creationId xmlns:p14="http://schemas.microsoft.com/office/powerpoint/2010/main" val="2130042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AB8F025-DD91-FCAF-A5D3-E785DB9C2291}"/>
              </a:ext>
            </a:extLst>
          </p:cNvPr>
          <p:cNvSpPr>
            <a:spLocks noGrp="1"/>
          </p:cNvSpPr>
          <p:nvPr>
            <p:ph type="title"/>
          </p:nvPr>
        </p:nvSpPr>
        <p:spPr>
          <a:xfrm>
            <a:off x="484552" y="365125"/>
            <a:ext cx="5022630" cy="2430030"/>
          </a:xfrm>
        </p:spPr>
        <p:txBody>
          <a:bodyPr>
            <a:normAutofit/>
          </a:bodyPr>
          <a:lstStyle/>
          <a:p>
            <a:r>
              <a:rPr lang="sv-SE"/>
              <a:t>Kommunikation – </a:t>
            </a:r>
            <a:r>
              <a:rPr lang="sv-SE">
                <a:solidFill>
                  <a:srgbClr val="FF9300"/>
                </a:solidFill>
              </a:rPr>
              <a:t>förberedelser inför intervju</a:t>
            </a:r>
          </a:p>
        </p:txBody>
      </p:sp>
      <p:pic>
        <p:nvPicPr>
          <p:cNvPr id="11" name="Bildobjekt 10">
            <a:extLst>
              <a:ext uri="{FF2B5EF4-FFF2-40B4-BE49-F238E27FC236}">
                <a16:creationId xmlns:a16="http://schemas.microsoft.com/office/drawing/2014/main" id="{6785EC92-DFC7-3E0A-0D4A-DC5F98D81D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19867" y="3300845"/>
            <a:ext cx="1573162" cy="1524001"/>
          </a:xfrm>
          <a:prstGeom prst="rect">
            <a:avLst/>
          </a:prstGeom>
        </p:spPr>
      </p:pic>
      <p:pic>
        <p:nvPicPr>
          <p:cNvPr id="17" name="Bildobjekt 16">
            <a:extLst>
              <a:ext uri="{FF2B5EF4-FFF2-40B4-BE49-F238E27FC236}">
                <a16:creationId xmlns:a16="http://schemas.microsoft.com/office/drawing/2014/main" id="{24247EFB-29C5-AADE-E4FF-D0925F3057C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585173" y="3429000"/>
            <a:ext cx="2057400" cy="1374343"/>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Pennanteckning 22">
                <a:extLst>
                  <a:ext uri="{FF2B5EF4-FFF2-40B4-BE49-F238E27FC236}">
                    <a16:creationId xmlns:a16="http://schemas.microsoft.com/office/drawing/2014/main" id="{B199A91D-0A4A-405C-D33C-5282EE8D253E}"/>
                  </a:ext>
                </a:extLst>
              </p14:cNvPr>
              <p14:cNvContentPartPr/>
              <p14:nvPr/>
            </p14:nvContentPartPr>
            <p14:xfrm>
              <a:off x="5267787" y="3203872"/>
              <a:ext cx="1337450" cy="1717945"/>
            </p14:xfrm>
          </p:contentPart>
        </mc:Choice>
        <mc:Fallback xmlns="">
          <p:pic>
            <p:nvPicPr>
              <p:cNvPr id="23" name="Pennanteckning 22">
                <a:extLst>
                  <a:ext uri="{FF2B5EF4-FFF2-40B4-BE49-F238E27FC236}">
                    <a16:creationId xmlns:a16="http://schemas.microsoft.com/office/drawing/2014/main" id="{B199A91D-0A4A-405C-D33C-5282EE8D253E}"/>
                  </a:ext>
                </a:extLst>
              </p:cNvPr>
              <p:cNvPicPr/>
              <p:nvPr/>
            </p:nvPicPr>
            <p:blipFill>
              <a:blip r:embed="rId7"/>
              <a:stretch>
                <a:fillRect/>
              </a:stretch>
            </p:blipFill>
            <p:spPr>
              <a:xfrm>
                <a:off x="5249791" y="3185876"/>
                <a:ext cx="1373082" cy="1753578"/>
              </a:xfrm>
              <a:prstGeom prst="rect">
                <a:avLst/>
              </a:prstGeom>
            </p:spPr>
          </p:pic>
        </mc:Fallback>
      </mc:AlternateContent>
      <p:sp>
        <p:nvSpPr>
          <p:cNvPr id="24" name="textruta 23">
            <a:extLst>
              <a:ext uri="{FF2B5EF4-FFF2-40B4-BE49-F238E27FC236}">
                <a16:creationId xmlns:a16="http://schemas.microsoft.com/office/drawing/2014/main" id="{4B91CCF2-B6C8-C695-7A68-B4F3F70CB3B1}"/>
              </a:ext>
            </a:extLst>
          </p:cNvPr>
          <p:cNvSpPr txBox="1"/>
          <p:nvPr/>
        </p:nvSpPr>
        <p:spPr>
          <a:xfrm>
            <a:off x="2523994" y="2710203"/>
            <a:ext cx="1054135" cy="369332"/>
          </a:xfrm>
          <a:prstGeom prst="rect">
            <a:avLst/>
          </a:prstGeom>
          <a:noFill/>
        </p:spPr>
        <p:txBody>
          <a:bodyPr wrap="none" rtlCol="0">
            <a:spAutoFit/>
          </a:bodyPr>
          <a:lstStyle/>
          <a:p>
            <a:r>
              <a:rPr lang="sv-SE"/>
              <a:t>Sändare</a:t>
            </a:r>
          </a:p>
        </p:txBody>
      </p:sp>
      <p:sp>
        <p:nvSpPr>
          <p:cNvPr id="25" name="textruta 24">
            <a:extLst>
              <a:ext uri="{FF2B5EF4-FFF2-40B4-BE49-F238E27FC236}">
                <a16:creationId xmlns:a16="http://schemas.microsoft.com/office/drawing/2014/main" id="{F94954E2-5990-011D-8EAC-BC3EC2DDCD93}"/>
              </a:ext>
            </a:extLst>
          </p:cNvPr>
          <p:cNvSpPr txBox="1"/>
          <p:nvPr/>
        </p:nvSpPr>
        <p:spPr>
          <a:xfrm>
            <a:off x="2437723" y="5239947"/>
            <a:ext cx="1337450" cy="369332"/>
          </a:xfrm>
          <a:prstGeom prst="rect">
            <a:avLst/>
          </a:prstGeom>
          <a:noFill/>
        </p:spPr>
        <p:txBody>
          <a:bodyPr wrap="square" rtlCol="0">
            <a:spAutoFit/>
          </a:bodyPr>
          <a:lstStyle/>
          <a:p>
            <a:r>
              <a:rPr lang="sv-SE"/>
              <a:t>Budskap</a:t>
            </a:r>
          </a:p>
        </p:txBody>
      </p:sp>
      <p:sp>
        <p:nvSpPr>
          <p:cNvPr id="26" name="textruta 25">
            <a:extLst>
              <a:ext uri="{FF2B5EF4-FFF2-40B4-BE49-F238E27FC236}">
                <a16:creationId xmlns:a16="http://schemas.microsoft.com/office/drawing/2014/main" id="{094FFD93-1727-E886-CCDE-DFF126BA4F49}"/>
              </a:ext>
            </a:extLst>
          </p:cNvPr>
          <p:cNvSpPr txBox="1"/>
          <p:nvPr/>
        </p:nvSpPr>
        <p:spPr>
          <a:xfrm>
            <a:off x="7974403" y="2710203"/>
            <a:ext cx="1278940" cy="369332"/>
          </a:xfrm>
          <a:prstGeom prst="rect">
            <a:avLst/>
          </a:prstGeom>
          <a:noFill/>
        </p:spPr>
        <p:txBody>
          <a:bodyPr wrap="none" rtlCol="0">
            <a:spAutoFit/>
          </a:bodyPr>
          <a:lstStyle/>
          <a:p>
            <a:r>
              <a:rPr lang="sv-SE"/>
              <a:t>Mottagare</a:t>
            </a:r>
          </a:p>
        </p:txBody>
      </p:sp>
      <p:sp>
        <p:nvSpPr>
          <p:cNvPr id="27" name="textruta 26">
            <a:extLst>
              <a:ext uri="{FF2B5EF4-FFF2-40B4-BE49-F238E27FC236}">
                <a16:creationId xmlns:a16="http://schemas.microsoft.com/office/drawing/2014/main" id="{6506C2D2-893D-E7B2-7A2E-E38DC6732719}"/>
              </a:ext>
            </a:extLst>
          </p:cNvPr>
          <p:cNvSpPr txBox="1"/>
          <p:nvPr/>
        </p:nvSpPr>
        <p:spPr>
          <a:xfrm>
            <a:off x="5291816" y="2710203"/>
            <a:ext cx="1289392" cy="369332"/>
          </a:xfrm>
          <a:prstGeom prst="rect">
            <a:avLst/>
          </a:prstGeom>
          <a:noFill/>
        </p:spPr>
        <p:txBody>
          <a:bodyPr wrap="none" rtlCol="0">
            <a:spAutoFit/>
          </a:bodyPr>
          <a:lstStyle/>
          <a:p>
            <a:r>
              <a:rPr lang="sv-SE"/>
              <a:t>Tolkningar</a:t>
            </a:r>
          </a:p>
        </p:txBody>
      </p:sp>
      <p:sp>
        <p:nvSpPr>
          <p:cNvPr id="28" name="textruta 27">
            <a:extLst>
              <a:ext uri="{FF2B5EF4-FFF2-40B4-BE49-F238E27FC236}">
                <a16:creationId xmlns:a16="http://schemas.microsoft.com/office/drawing/2014/main" id="{84EE081C-8047-05E2-9427-C75848876AC8}"/>
              </a:ext>
            </a:extLst>
          </p:cNvPr>
          <p:cNvSpPr txBox="1"/>
          <p:nvPr/>
        </p:nvSpPr>
        <p:spPr>
          <a:xfrm>
            <a:off x="5507182" y="5239947"/>
            <a:ext cx="763351" cy="369332"/>
          </a:xfrm>
          <a:prstGeom prst="rect">
            <a:avLst/>
          </a:prstGeom>
          <a:noFill/>
        </p:spPr>
        <p:txBody>
          <a:bodyPr wrap="none" rtlCol="0">
            <a:spAutoFit/>
          </a:bodyPr>
          <a:lstStyle/>
          <a:p>
            <a:r>
              <a:rPr lang="sv-SE"/>
              <a:t>BRUS</a:t>
            </a:r>
          </a:p>
        </p:txBody>
      </p:sp>
      <p:sp>
        <p:nvSpPr>
          <p:cNvPr id="29" name="textruta 28">
            <a:extLst>
              <a:ext uri="{FF2B5EF4-FFF2-40B4-BE49-F238E27FC236}">
                <a16:creationId xmlns:a16="http://schemas.microsoft.com/office/drawing/2014/main" id="{8268CF1F-AC93-1E3D-ADF6-1422326A7B1C}"/>
              </a:ext>
            </a:extLst>
          </p:cNvPr>
          <p:cNvSpPr txBox="1"/>
          <p:nvPr/>
        </p:nvSpPr>
        <p:spPr>
          <a:xfrm>
            <a:off x="7641469" y="5239947"/>
            <a:ext cx="2124941" cy="369332"/>
          </a:xfrm>
          <a:prstGeom prst="rect">
            <a:avLst/>
          </a:prstGeom>
          <a:noFill/>
        </p:spPr>
        <p:txBody>
          <a:bodyPr wrap="none" rtlCol="0">
            <a:spAutoFit/>
          </a:bodyPr>
          <a:lstStyle/>
          <a:p>
            <a:r>
              <a:rPr lang="sv-SE"/>
              <a:t>Mottaget budskap</a:t>
            </a:r>
          </a:p>
        </p:txBody>
      </p:sp>
    </p:spTree>
    <p:extLst>
      <p:ext uri="{BB962C8B-B14F-4D97-AF65-F5344CB8AC3E}">
        <p14:creationId xmlns:p14="http://schemas.microsoft.com/office/powerpoint/2010/main" val="1572036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a:spLocks noGrp="1"/>
          </p:cNvSpPr>
          <p:nvPr>
            <p:ph type="title"/>
          </p:nvPr>
        </p:nvSpPr>
        <p:spPr>
          <a:xfrm>
            <a:off x="1136397" y="502020"/>
            <a:ext cx="5323715" cy="1642970"/>
          </a:xfrm>
          <a:prstGeom prst="rect">
            <a:avLst/>
          </a:prstGeom>
        </p:spPr>
        <p:txBody>
          <a:bodyPr vert="horz" lIns="91440" tIns="45720" rIns="91440" bIns="45720" rtlCol="0" anchor="b">
            <a:normAutofit/>
          </a:bodyPr>
          <a:lstStyle/>
          <a:p>
            <a:pPr marL="12700"/>
            <a:r>
              <a:rPr lang="en-US" sz="4000" kern="1200" spc="-5" err="1">
                <a:solidFill>
                  <a:schemeClr val="tx1"/>
                </a:solidFill>
                <a:latin typeface="+mj-lt"/>
                <a:ea typeface="+mj-ea"/>
                <a:cs typeface="+mj-cs"/>
              </a:rPr>
              <a:t>Ditt</a:t>
            </a:r>
            <a:r>
              <a:rPr lang="en-US" sz="4000" kern="1200" spc="-5">
                <a:solidFill>
                  <a:schemeClr val="tx1"/>
                </a:solidFill>
                <a:latin typeface="+mj-lt"/>
                <a:ea typeface="+mj-ea"/>
                <a:cs typeface="+mj-cs"/>
              </a:rPr>
              <a:t> </a:t>
            </a:r>
            <a:r>
              <a:rPr lang="en-US" sz="4000" kern="1200" spc="-5" err="1">
                <a:solidFill>
                  <a:schemeClr val="tx1"/>
                </a:solidFill>
                <a:latin typeface="+mj-lt"/>
                <a:ea typeface="+mj-ea"/>
                <a:cs typeface="+mj-cs"/>
              </a:rPr>
              <a:t>personliga</a:t>
            </a:r>
            <a:r>
              <a:rPr lang="en-US" sz="4000" kern="1200" spc="-5">
                <a:solidFill>
                  <a:schemeClr val="tx1"/>
                </a:solidFill>
                <a:latin typeface="+mj-lt"/>
                <a:ea typeface="+mj-ea"/>
                <a:cs typeface="+mj-cs"/>
              </a:rPr>
              <a:t> </a:t>
            </a:r>
            <a:r>
              <a:rPr lang="en-US" sz="4000" kern="1200" spc="-5" err="1">
                <a:solidFill>
                  <a:schemeClr val="tx1"/>
                </a:solidFill>
                <a:latin typeface="+mj-lt"/>
                <a:ea typeface="+mj-ea"/>
                <a:cs typeface="+mj-cs"/>
              </a:rPr>
              <a:t>varumärke</a:t>
            </a:r>
            <a:r>
              <a:rPr lang="en-US" sz="4000" kern="1200" spc="-5">
                <a:solidFill>
                  <a:schemeClr val="tx1"/>
                </a:solidFill>
                <a:latin typeface="+mj-lt"/>
                <a:ea typeface="+mj-ea"/>
                <a:cs typeface="+mj-cs"/>
              </a:rPr>
              <a:t> </a:t>
            </a:r>
            <a:endParaRPr lang="en-US" sz="4000" kern="1200">
              <a:solidFill>
                <a:schemeClr val="tx1"/>
              </a:solidFill>
              <a:latin typeface="+mj-lt"/>
              <a:ea typeface="+mj-ea"/>
              <a:cs typeface="+mj-cs"/>
            </a:endParaRPr>
          </a:p>
        </p:txBody>
      </p:sp>
      <p:sp>
        <p:nvSpPr>
          <p:cNvPr id="5" name="object 5"/>
          <p:cNvSpPr txBox="1"/>
          <p:nvPr/>
        </p:nvSpPr>
        <p:spPr>
          <a:xfrm>
            <a:off x="1144923" y="2405894"/>
            <a:ext cx="5315189" cy="3535083"/>
          </a:xfrm>
          <a:prstGeom prst="rect">
            <a:avLst/>
          </a:prstGeom>
        </p:spPr>
        <p:txBody>
          <a:bodyPr vert="horz" lIns="91440" tIns="45720" rIns="91440" bIns="45720" rtlCol="0" anchor="t">
            <a:normAutofit/>
          </a:bodyPr>
          <a:lstStyle/>
          <a:p>
            <a:pPr marL="253365" indent="-228600">
              <a:lnSpc>
                <a:spcPct val="90000"/>
              </a:lnSpc>
              <a:spcBef>
                <a:spcPts val="700"/>
              </a:spcBef>
              <a:buClr>
                <a:srgbClr val="67696E"/>
              </a:buClr>
              <a:buFont typeface="Arial" panose="020B0604020202020204" pitchFamily="34" charset="0"/>
              <a:buChar char="•"/>
              <a:tabLst>
                <a:tab pos="253365" algn="l"/>
                <a:tab pos="254000" algn="l"/>
              </a:tabLst>
            </a:pPr>
            <a:r>
              <a:rPr lang="en-US" sz="2000"/>
              <a:t>Vad du blir känd för
Vad du levererar
Hur du levererar det
Hur det påverkar mottagaren
Vad gör dig unik i andras ögon</a:t>
            </a:r>
            <a:endParaRPr lang="en-US" sz="2000" spc="-5"/>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Varumärkena som var i medias rampljus 2018 - Sveriges Annonsörer">
            <a:extLst>
              <a:ext uri="{FF2B5EF4-FFF2-40B4-BE49-F238E27FC236}">
                <a16:creationId xmlns:a16="http://schemas.microsoft.com/office/drawing/2014/main" id="{F30AA94A-380D-1E6E-59CF-1E2493C744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5967" y="2057297"/>
            <a:ext cx="4170530" cy="277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418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A56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4345A-773D-DFBD-39A4-DD525255F5C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Innan du börjar prata  - börja med att lyssna</a:t>
            </a:r>
            <a:br>
              <a:rPr lang="en-US" sz="2200" kern="1200">
                <a:solidFill>
                  <a:srgbClr val="FFFFFF"/>
                </a:solidFill>
                <a:latin typeface="+mj-lt"/>
                <a:ea typeface="+mj-ea"/>
                <a:cs typeface="+mj-cs"/>
              </a:rPr>
            </a:br>
            <a:r>
              <a:rPr lang="en-US" sz="2200" kern="1200">
                <a:solidFill>
                  <a:srgbClr val="FFFFFF"/>
                </a:solidFill>
                <a:latin typeface="+mj-lt"/>
                <a:ea typeface="+mj-ea"/>
                <a:cs typeface="+mj-cs"/>
              </a:rPr>
              <a:t>- det aktiva lyssnandes konst…</a:t>
            </a:r>
          </a:p>
        </p:txBody>
      </p:sp>
      <p:pic>
        <p:nvPicPr>
          <p:cNvPr id="6" name="Picture 8" descr="emilysquotes-com-people-listen-intent-understand-reply-communication-stephen-r-covey">
            <a:extLst>
              <a:ext uri="{FF2B5EF4-FFF2-40B4-BE49-F238E27FC236}">
                <a16:creationId xmlns:a16="http://schemas.microsoft.com/office/drawing/2014/main" id="{BD8C10C5-648D-3B45-8128-B40E827CF0E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4038600" y="1225920"/>
            <a:ext cx="7188199" cy="440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652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C1C540D7-9507-376F-861C-08EE63410862}"/>
              </a:ext>
            </a:extLst>
          </p:cNvPr>
          <p:cNvSpPr>
            <a:spLocks noGrp="1"/>
          </p:cNvSpPr>
          <p:nvPr>
            <p:ph type="title"/>
          </p:nvPr>
        </p:nvSpPr>
        <p:spPr>
          <a:xfrm>
            <a:off x="6657715" y="467271"/>
            <a:ext cx="4195674" cy="2052522"/>
          </a:xfrm>
        </p:spPr>
        <p:txBody>
          <a:bodyPr anchor="b">
            <a:normAutofit/>
          </a:bodyPr>
          <a:lstStyle/>
          <a:p>
            <a:r>
              <a:rPr lang="sv-SE" sz="5600"/>
              <a:t>Lyssna &amp; Reflektera</a:t>
            </a:r>
          </a:p>
        </p:txBody>
      </p:sp>
      <p:sp>
        <p:nvSpPr>
          <p:cNvPr id="27" name="Oval 1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lika färg frågetecken">
            <a:extLst>
              <a:ext uri="{FF2B5EF4-FFF2-40B4-BE49-F238E27FC236}">
                <a16:creationId xmlns:a16="http://schemas.microsoft.com/office/drawing/2014/main" id="{491C0DCE-9305-314F-160C-BAD1017CB13F}"/>
              </a:ext>
            </a:extLst>
          </p:cNvPr>
          <p:cNvPicPr>
            <a:picLocks noChangeAspect="1"/>
          </p:cNvPicPr>
          <p:nvPr/>
        </p:nvPicPr>
        <p:blipFill rotWithShape="1">
          <a:blip r:embed="rId2"/>
          <a:srcRect l="19603" r="24148"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8"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Platshållare för innehåll 2">
            <a:extLst>
              <a:ext uri="{FF2B5EF4-FFF2-40B4-BE49-F238E27FC236}">
                <a16:creationId xmlns:a16="http://schemas.microsoft.com/office/drawing/2014/main" id="{C2D3E1ED-464A-E74E-51C3-E95E2B191E2D}"/>
              </a:ext>
            </a:extLst>
          </p:cNvPr>
          <p:cNvSpPr>
            <a:spLocks noGrp="1"/>
          </p:cNvSpPr>
          <p:nvPr>
            <p:ph idx="1"/>
          </p:nvPr>
        </p:nvSpPr>
        <p:spPr>
          <a:xfrm>
            <a:off x="6657715" y="2990818"/>
            <a:ext cx="4195673" cy="2913872"/>
          </a:xfrm>
        </p:spPr>
        <p:txBody>
          <a:bodyPr anchor="t">
            <a:normAutofit/>
          </a:bodyPr>
          <a:lstStyle/>
          <a:p>
            <a:pPr>
              <a:buFont typeface="Wingdings" pitchFamily="2" charset="2"/>
              <a:buChar char="Ø"/>
            </a:pPr>
            <a:r>
              <a:rPr lang="sv-SE" sz="1700">
                <a:solidFill>
                  <a:schemeClr val="tx1">
                    <a:alpha val="80000"/>
                  </a:schemeClr>
                </a:solidFill>
              </a:rPr>
              <a:t>Lyssna för att förstå</a:t>
            </a:r>
          </a:p>
          <a:p>
            <a:pPr>
              <a:buFont typeface="Wingdings" pitchFamily="2" charset="2"/>
              <a:buChar char="Ø"/>
            </a:pPr>
            <a:r>
              <a:rPr lang="sv-SE" sz="1700">
                <a:solidFill>
                  <a:schemeClr val="tx1">
                    <a:alpha val="80000"/>
                  </a:schemeClr>
                </a:solidFill>
              </a:rPr>
              <a:t>Var intresserad</a:t>
            </a:r>
          </a:p>
          <a:p>
            <a:pPr>
              <a:buFont typeface="Wingdings" pitchFamily="2" charset="2"/>
              <a:buChar char="Ø"/>
            </a:pPr>
            <a:r>
              <a:rPr lang="sv-SE" sz="1700">
                <a:solidFill>
                  <a:schemeClr val="tx1">
                    <a:alpha val="80000"/>
                  </a:schemeClr>
                </a:solidFill>
              </a:rPr>
              <a:t>Visa empati</a:t>
            </a:r>
          </a:p>
          <a:p>
            <a:pPr>
              <a:buFont typeface="Wingdings" pitchFamily="2" charset="2"/>
              <a:buChar char="Ø"/>
            </a:pPr>
            <a:r>
              <a:rPr lang="sv-SE" sz="1700">
                <a:solidFill>
                  <a:schemeClr val="tx1">
                    <a:alpha val="80000"/>
                  </a:schemeClr>
                </a:solidFill>
              </a:rPr>
              <a:t>Fråga</a:t>
            </a:r>
          </a:p>
          <a:p>
            <a:pPr>
              <a:buFont typeface="Wingdings" pitchFamily="2" charset="2"/>
              <a:buChar char="Ø"/>
            </a:pPr>
            <a:r>
              <a:rPr lang="sv-SE" sz="1700">
                <a:solidFill>
                  <a:schemeClr val="tx1">
                    <a:alpha val="80000"/>
                  </a:schemeClr>
                </a:solidFill>
              </a:rPr>
              <a:t>Upprepa</a:t>
            </a:r>
          </a:p>
          <a:p>
            <a:pPr>
              <a:buFont typeface="Wingdings" pitchFamily="2" charset="2"/>
              <a:buChar char="Ø"/>
            </a:pPr>
            <a:r>
              <a:rPr lang="sv-SE" sz="1700">
                <a:solidFill>
                  <a:schemeClr val="tx1">
                    <a:alpha val="80000"/>
                  </a:schemeClr>
                </a:solidFill>
              </a:rPr>
              <a:t>Bekräfta</a:t>
            </a:r>
          </a:p>
          <a:p>
            <a:pPr>
              <a:buFont typeface="Wingdings" pitchFamily="2" charset="2"/>
              <a:buChar char="Ø"/>
            </a:pPr>
            <a:r>
              <a:rPr lang="sv-SE" sz="1700">
                <a:solidFill>
                  <a:schemeClr val="tx1">
                    <a:alpha val="80000"/>
                  </a:schemeClr>
                </a:solidFill>
              </a:rPr>
              <a:t>Summera</a:t>
            </a:r>
          </a:p>
          <a:p>
            <a:pPr>
              <a:buFont typeface="Wingdings" pitchFamily="2" charset="2"/>
              <a:buChar char="Ø"/>
            </a:pPr>
            <a:r>
              <a:rPr lang="sv-SE" sz="1700">
                <a:solidFill>
                  <a:schemeClr val="tx1">
                    <a:alpha val="80000"/>
                  </a:schemeClr>
                </a:solidFill>
              </a:rPr>
              <a:t>Följ upp</a:t>
            </a:r>
          </a:p>
        </p:txBody>
      </p:sp>
      <p:sp>
        <p:nvSpPr>
          <p:cNvPr id="1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406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DD598-4FA4-A9EC-BF25-06C3A9F6EA3D}"/>
              </a:ext>
            </a:extLst>
          </p:cNvPr>
          <p:cNvSpPr>
            <a:spLocks noGrp="1"/>
          </p:cNvSpPr>
          <p:nvPr>
            <p:ph type="title"/>
          </p:nvPr>
        </p:nvSpPr>
        <p:spPr>
          <a:xfrm>
            <a:off x="422910" y="1289765"/>
            <a:ext cx="5518807" cy="4270963"/>
          </a:xfrm>
        </p:spPr>
        <p:txBody>
          <a:bodyPr vert="horz" lIns="91440" tIns="45720" rIns="91440" bIns="45720" rtlCol="0" anchor="ctr">
            <a:normAutofit/>
          </a:bodyPr>
          <a:lstStyle/>
          <a:p>
            <a:pPr algn="ctr"/>
            <a:r>
              <a:rPr lang="en-US" sz="4800" kern="1200" err="1">
                <a:solidFill>
                  <a:srgbClr val="FFFFFF"/>
                </a:solidFill>
                <a:latin typeface="+mj-lt"/>
                <a:ea typeface="+mj-ea"/>
                <a:cs typeface="+mj-cs"/>
              </a:rPr>
              <a:t>Lyssnandets</a:t>
            </a:r>
            <a:r>
              <a:rPr lang="en-US" sz="4800" kern="1200">
                <a:solidFill>
                  <a:srgbClr val="FFFFFF"/>
                </a:solidFill>
                <a:latin typeface="+mj-lt"/>
                <a:ea typeface="+mj-ea"/>
                <a:cs typeface="+mj-cs"/>
              </a:rPr>
              <a:t> </a:t>
            </a:r>
            <a:r>
              <a:rPr lang="en-US" sz="4800" kern="1200" err="1">
                <a:solidFill>
                  <a:srgbClr val="FFFFFF"/>
                </a:solidFill>
                <a:latin typeface="+mj-lt"/>
                <a:ea typeface="+mj-ea"/>
                <a:cs typeface="+mj-cs"/>
              </a:rPr>
              <a:t>betydelse</a:t>
            </a:r>
            <a:r>
              <a:rPr lang="en-US" sz="4800" kern="1200">
                <a:solidFill>
                  <a:srgbClr val="FFFFFF"/>
                </a:solidFill>
                <a:latin typeface="+mj-lt"/>
                <a:ea typeface="+mj-ea"/>
                <a:cs typeface="+mj-cs"/>
              </a:rPr>
              <a:t> för </a:t>
            </a:r>
            <a:r>
              <a:rPr lang="en-US" sz="4800" kern="1200" err="1">
                <a:solidFill>
                  <a:srgbClr val="FFFFFF"/>
                </a:solidFill>
                <a:latin typeface="+mj-lt"/>
                <a:ea typeface="+mj-ea"/>
                <a:cs typeface="+mj-cs"/>
              </a:rPr>
              <a:t>ditt</a:t>
            </a:r>
            <a:r>
              <a:rPr lang="en-US" sz="4800" kern="1200">
                <a:solidFill>
                  <a:srgbClr val="FFFFFF"/>
                </a:solidFill>
                <a:latin typeface="+mj-lt"/>
                <a:ea typeface="+mj-ea"/>
                <a:cs typeface="+mj-cs"/>
              </a:rPr>
              <a:t> </a:t>
            </a:r>
            <a:r>
              <a:rPr lang="en-US" sz="4800" kern="1200" err="1">
                <a:solidFill>
                  <a:srgbClr val="FFFFFF"/>
                </a:solidFill>
                <a:latin typeface="+mj-lt"/>
                <a:ea typeface="+mj-ea"/>
                <a:cs typeface="+mj-cs"/>
              </a:rPr>
              <a:t>självledarskap</a:t>
            </a:r>
            <a:endParaRPr lang="en-US" sz="4800" kern="1200">
              <a:solidFill>
                <a:srgbClr val="FFFFFF"/>
              </a:solidFill>
              <a:latin typeface="+mj-lt"/>
              <a:ea typeface="+mj-ea"/>
              <a:cs typeface="+mj-cs"/>
            </a:endParaRP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5" name="Text Placeholder 4">
            <a:extLst>
              <a:ext uri="{FF2B5EF4-FFF2-40B4-BE49-F238E27FC236}">
                <a16:creationId xmlns:a16="http://schemas.microsoft.com/office/drawing/2014/main" id="{8D933605-7A6B-605F-63C1-7384D5AA7EBF}"/>
              </a:ext>
            </a:extLst>
          </p:cNvPr>
          <p:cNvSpPr>
            <a:spLocks noGrp="1"/>
          </p:cNvSpPr>
          <p:nvPr>
            <p:ph type="body" sz="quarter" idx="12"/>
          </p:nvPr>
        </p:nvSpPr>
        <p:spPr>
          <a:xfrm>
            <a:off x="6297233" y="518400"/>
            <a:ext cx="4771607" cy="5837949"/>
          </a:xfrm>
        </p:spPr>
        <p:txBody>
          <a:bodyPr vert="horz" lIns="91440" tIns="45720" rIns="91440" bIns="45720" rtlCol="0" anchor="ctr">
            <a:normAutofit/>
          </a:bodyPr>
          <a:lstStyle/>
          <a:p>
            <a:pPr indent="-228600"/>
            <a:r>
              <a:rPr lang="en-US" sz="2000" err="1">
                <a:solidFill>
                  <a:schemeClr val="tx1">
                    <a:alpha val="80000"/>
                  </a:schemeClr>
                </a:solidFill>
              </a:rPr>
              <a:t>Bygger</a:t>
            </a:r>
            <a:r>
              <a:rPr lang="en-US" sz="2000">
                <a:solidFill>
                  <a:schemeClr val="tx1">
                    <a:alpha val="80000"/>
                  </a:schemeClr>
                </a:solidFill>
              </a:rPr>
              <a:t> relation </a:t>
            </a:r>
            <a:r>
              <a:rPr lang="en-US" sz="2000" err="1">
                <a:solidFill>
                  <a:schemeClr val="tx1">
                    <a:alpha val="80000"/>
                  </a:schemeClr>
                </a:solidFill>
              </a:rPr>
              <a:t>och</a:t>
            </a:r>
            <a:r>
              <a:rPr lang="en-US" sz="2000">
                <a:solidFill>
                  <a:schemeClr val="tx1">
                    <a:alpha val="80000"/>
                  </a:schemeClr>
                </a:solidFill>
              </a:rPr>
              <a:t> </a:t>
            </a:r>
            <a:r>
              <a:rPr lang="en-US" sz="2000" err="1">
                <a:solidFill>
                  <a:schemeClr val="tx1">
                    <a:alpha val="80000"/>
                  </a:schemeClr>
                </a:solidFill>
              </a:rPr>
              <a:t>tillit</a:t>
            </a:r>
            <a:endParaRPr lang="en-US" sz="2000">
              <a:solidFill>
                <a:schemeClr val="tx1">
                  <a:alpha val="80000"/>
                </a:schemeClr>
              </a:solidFill>
            </a:endParaRPr>
          </a:p>
          <a:p>
            <a:pPr marL="0" indent="-228600"/>
            <a:endParaRPr lang="en-US" sz="2000">
              <a:solidFill>
                <a:schemeClr val="tx1">
                  <a:alpha val="80000"/>
                </a:schemeClr>
              </a:solidFill>
            </a:endParaRPr>
          </a:p>
          <a:p>
            <a:pPr indent="-228600"/>
            <a:r>
              <a:rPr lang="en-US" sz="2000" err="1">
                <a:solidFill>
                  <a:schemeClr val="tx1">
                    <a:alpha val="80000"/>
                  </a:schemeClr>
                </a:solidFill>
              </a:rPr>
              <a:t>Samlar</a:t>
            </a:r>
            <a:r>
              <a:rPr lang="en-US" sz="2000">
                <a:solidFill>
                  <a:schemeClr val="tx1">
                    <a:alpha val="80000"/>
                  </a:schemeClr>
                </a:solidFill>
              </a:rPr>
              <a:t> information om </a:t>
            </a:r>
            <a:r>
              <a:rPr lang="en-US" sz="2000" err="1">
                <a:solidFill>
                  <a:schemeClr val="tx1">
                    <a:alpha val="80000"/>
                  </a:schemeClr>
                </a:solidFill>
              </a:rPr>
              <a:t>vad</a:t>
            </a:r>
            <a:r>
              <a:rPr lang="en-US" sz="2000">
                <a:solidFill>
                  <a:schemeClr val="tx1">
                    <a:alpha val="80000"/>
                  </a:schemeClr>
                </a:solidFill>
              </a:rPr>
              <a:t> </a:t>
            </a:r>
            <a:r>
              <a:rPr lang="en-US" sz="2000" err="1">
                <a:solidFill>
                  <a:schemeClr val="tx1">
                    <a:alpha val="80000"/>
                  </a:schemeClr>
                </a:solidFill>
              </a:rPr>
              <a:t>som</a:t>
            </a:r>
            <a:r>
              <a:rPr lang="en-US" sz="2000">
                <a:solidFill>
                  <a:schemeClr val="tx1">
                    <a:alpha val="80000"/>
                  </a:schemeClr>
                </a:solidFill>
              </a:rPr>
              <a:t> </a:t>
            </a:r>
            <a:r>
              <a:rPr lang="en-US" sz="2000" err="1">
                <a:solidFill>
                  <a:schemeClr val="tx1">
                    <a:alpha val="80000"/>
                  </a:schemeClr>
                </a:solidFill>
              </a:rPr>
              <a:t>händer</a:t>
            </a:r>
            <a:r>
              <a:rPr lang="en-US" sz="2000">
                <a:solidFill>
                  <a:schemeClr val="tx1">
                    <a:alpha val="80000"/>
                  </a:schemeClr>
                </a:solidFill>
              </a:rPr>
              <a:t> </a:t>
            </a:r>
            <a:r>
              <a:rPr lang="en-US" sz="2000" err="1">
                <a:solidFill>
                  <a:schemeClr val="tx1">
                    <a:alpha val="80000"/>
                  </a:schemeClr>
                </a:solidFill>
              </a:rPr>
              <a:t>på</a:t>
            </a:r>
            <a:r>
              <a:rPr lang="en-US" sz="2000">
                <a:solidFill>
                  <a:schemeClr val="tx1">
                    <a:alpha val="80000"/>
                  </a:schemeClr>
                </a:solidFill>
              </a:rPr>
              <a:t> </a:t>
            </a:r>
            <a:r>
              <a:rPr lang="en-US" sz="2000" err="1">
                <a:solidFill>
                  <a:schemeClr val="tx1">
                    <a:alpha val="80000"/>
                  </a:schemeClr>
                </a:solidFill>
              </a:rPr>
              <a:t>arbetsplatsen</a:t>
            </a:r>
            <a:r>
              <a:rPr lang="en-US" sz="2000">
                <a:solidFill>
                  <a:schemeClr val="tx1">
                    <a:alpha val="80000"/>
                  </a:schemeClr>
                </a:solidFill>
              </a:rPr>
              <a:t> </a:t>
            </a:r>
            <a:r>
              <a:rPr lang="en-US" sz="2000" err="1">
                <a:solidFill>
                  <a:schemeClr val="tx1">
                    <a:alpha val="80000"/>
                  </a:schemeClr>
                </a:solidFill>
              </a:rPr>
              <a:t>och</a:t>
            </a:r>
            <a:r>
              <a:rPr lang="en-US" sz="2000">
                <a:solidFill>
                  <a:schemeClr val="tx1">
                    <a:alpha val="80000"/>
                  </a:schemeClr>
                </a:solidFill>
              </a:rPr>
              <a:t> hos </a:t>
            </a:r>
            <a:r>
              <a:rPr lang="en-US" sz="2000" err="1">
                <a:solidFill>
                  <a:schemeClr val="tx1">
                    <a:alpha val="80000"/>
                  </a:schemeClr>
                </a:solidFill>
              </a:rPr>
              <a:t>medarbetarna</a:t>
            </a:r>
            <a:r>
              <a:rPr lang="en-US" sz="2000">
                <a:solidFill>
                  <a:schemeClr val="tx1">
                    <a:alpha val="80000"/>
                  </a:schemeClr>
                </a:solidFill>
              </a:rPr>
              <a:t>:</a:t>
            </a:r>
          </a:p>
          <a:p>
            <a:pPr marL="0" indent="0">
              <a:buNone/>
            </a:pPr>
            <a:r>
              <a:rPr lang="en-US" sz="2000">
                <a:solidFill>
                  <a:schemeClr val="tx1">
                    <a:alpha val="80000"/>
                  </a:schemeClr>
                </a:solidFill>
              </a:rPr>
              <a:t> </a:t>
            </a:r>
            <a:r>
              <a:rPr lang="en-US" sz="2000" i="1">
                <a:solidFill>
                  <a:schemeClr val="tx1">
                    <a:alpha val="80000"/>
                  </a:schemeClr>
                </a:solidFill>
              </a:rPr>
              <a:t>+ </a:t>
            </a:r>
            <a:r>
              <a:rPr lang="en-US" sz="2000" i="1" err="1">
                <a:solidFill>
                  <a:schemeClr val="tx1">
                    <a:alpha val="80000"/>
                  </a:schemeClr>
                </a:solidFill>
              </a:rPr>
              <a:t>synliggör</a:t>
            </a:r>
            <a:r>
              <a:rPr lang="en-US" sz="2000" i="1">
                <a:solidFill>
                  <a:schemeClr val="tx1">
                    <a:alpha val="80000"/>
                  </a:schemeClr>
                </a:solidFill>
              </a:rPr>
              <a:t> </a:t>
            </a:r>
            <a:r>
              <a:rPr lang="en-US" sz="2000" i="1" err="1">
                <a:solidFill>
                  <a:schemeClr val="tx1">
                    <a:alpha val="80000"/>
                  </a:schemeClr>
                </a:solidFill>
              </a:rPr>
              <a:t>nya</a:t>
            </a:r>
            <a:r>
              <a:rPr lang="en-US" sz="2000" i="1">
                <a:solidFill>
                  <a:schemeClr val="tx1">
                    <a:alpha val="80000"/>
                  </a:schemeClr>
                </a:solidFill>
              </a:rPr>
              <a:t> </a:t>
            </a:r>
            <a:r>
              <a:rPr lang="en-US" sz="2000" i="1" err="1">
                <a:solidFill>
                  <a:schemeClr val="tx1">
                    <a:alpha val="80000"/>
                  </a:schemeClr>
                </a:solidFill>
              </a:rPr>
              <a:t>möjligheter</a:t>
            </a:r>
            <a:endParaRPr lang="en-US" sz="2000" i="1">
              <a:solidFill>
                <a:schemeClr val="tx1">
                  <a:alpha val="80000"/>
                </a:schemeClr>
              </a:solidFill>
            </a:endParaRPr>
          </a:p>
          <a:p>
            <a:pPr marL="0" indent="0">
              <a:buNone/>
            </a:pPr>
            <a:r>
              <a:rPr lang="en-US" sz="2000" i="1">
                <a:solidFill>
                  <a:schemeClr val="tx1">
                    <a:alpha val="80000"/>
                  </a:schemeClr>
                </a:solidFill>
              </a:rPr>
              <a:t> + </a:t>
            </a:r>
            <a:r>
              <a:rPr lang="en-US" sz="2000" i="1" err="1">
                <a:solidFill>
                  <a:schemeClr val="tx1">
                    <a:alpha val="80000"/>
                  </a:schemeClr>
                </a:solidFill>
              </a:rPr>
              <a:t>tydliggör</a:t>
            </a:r>
            <a:r>
              <a:rPr lang="en-US" sz="2000" i="1">
                <a:solidFill>
                  <a:schemeClr val="tx1">
                    <a:alpha val="80000"/>
                  </a:schemeClr>
                </a:solidFill>
              </a:rPr>
              <a:t> </a:t>
            </a:r>
            <a:r>
              <a:rPr lang="en-US" sz="2000" i="1" err="1">
                <a:solidFill>
                  <a:schemeClr val="tx1">
                    <a:alpha val="80000"/>
                  </a:schemeClr>
                </a:solidFill>
              </a:rPr>
              <a:t>vilka</a:t>
            </a:r>
            <a:r>
              <a:rPr lang="en-US" sz="2000" i="1">
                <a:solidFill>
                  <a:schemeClr val="tx1">
                    <a:alpha val="80000"/>
                  </a:schemeClr>
                </a:solidFill>
              </a:rPr>
              <a:t> </a:t>
            </a:r>
            <a:r>
              <a:rPr lang="en-US" sz="2000" i="1" err="1">
                <a:solidFill>
                  <a:schemeClr val="tx1">
                    <a:alpha val="80000"/>
                  </a:schemeClr>
                </a:solidFill>
              </a:rPr>
              <a:t>utmaningar</a:t>
            </a:r>
            <a:r>
              <a:rPr lang="en-US" sz="2000" i="1">
                <a:solidFill>
                  <a:schemeClr val="tx1">
                    <a:alpha val="80000"/>
                  </a:schemeClr>
                </a:solidFill>
              </a:rPr>
              <a:t> </a:t>
            </a:r>
            <a:r>
              <a:rPr lang="en-US" sz="2000" i="1" err="1">
                <a:solidFill>
                  <a:schemeClr val="tx1">
                    <a:alpha val="80000"/>
                  </a:schemeClr>
                </a:solidFill>
              </a:rPr>
              <a:t>som</a:t>
            </a:r>
            <a:r>
              <a:rPr lang="en-US" sz="2000" i="1">
                <a:solidFill>
                  <a:schemeClr val="tx1">
                    <a:alpha val="80000"/>
                  </a:schemeClr>
                </a:solidFill>
              </a:rPr>
              <a:t> </a:t>
            </a:r>
            <a:r>
              <a:rPr lang="en-US" sz="2000" i="1" err="1">
                <a:solidFill>
                  <a:schemeClr val="tx1">
                    <a:alpha val="80000"/>
                  </a:schemeClr>
                </a:solidFill>
              </a:rPr>
              <a:t>finns</a:t>
            </a:r>
            <a:endParaRPr lang="en-US" sz="2000" i="1">
              <a:solidFill>
                <a:schemeClr val="tx1">
                  <a:alpha val="80000"/>
                </a:schemeClr>
              </a:solidFill>
            </a:endParaRPr>
          </a:p>
          <a:p>
            <a:pPr marL="0" indent="0">
              <a:buNone/>
            </a:pPr>
            <a:r>
              <a:rPr lang="en-US" sz="2000" i="1">
                <a:solidFill>
                  <a:schemeClr val="tx1">
                    <a:alpha val="80000"/>
                  </a:schemeClr>
                </a:solidFill>
              </a:rPr>
              <a:t> + </a:t>
            </a:r>
            <a:r>
              <a:rPr lang="en-US" sz="2000" i="1" err="1">
                <a:solidFill>
                  <a:schemeClr val="tx1">
                    <a:alpha val="80000"/>
                  </a:schemeClr>
                </a:solidFill>
              </a:rPr>
              <a:t>får</a:t>
            </a:r>
            <a:r>
              <a:rPr lang="en-US" sz="2000" i="1">
                <a:solidFill>
                  <a:schemeClr val="tx1">
                    <a:alpha val="80000"/>
                  </a:schemeClr>
                </a:solidFill>
              </a:rPr>
              <a:t> del av </a:t>
            </a:r>
            <a:r>
              <a:rPr lang="en-US" sz="2000" i="1" err="1">
                <a:solidFill>
                  <a:schemeClr val="tx1">
                    <a:alpha val="80000"/>
                  </a:schemeClr>
                </a:solidFill>
              </a:rPr>
              <a:t>andras</a:t>
            </a:r>
            <a:r>
              <a:rPr lang="en-US" sz="2000" i="1">
                <a:solidFill>
                  <a:schemeClr val="tx1">
                    <a:alpha val="80000"/>
                  </a:schemeClr>
                </a:solidFill>
              </a:rPr>
              <a:t> </a:t>
            </a:r>
            <a:r>
              <a:rPr lang="en-US" sz="2000" i="1" err="1">
                <a:solidFill>
                  <a:schemeClr val="tx1">
                    <a:alpha val="80000"/>
                  </a:schemeClr>
                </a:solidFill>
              </a:rPr>
              <a:t>kunskaper</a:t>
            </a:r>
            <a:r>
              <a:rPr lang="en-US" sz="2000" i="1">
                <a:solidFill>
                  <a:schemeClr val="tx1">
                    <a:alpha val="80000"/>
                  </a:schemeClr>
                </a:solidFill>
              </a:rPr>
              <a:t> </a:t>
            </a:r>
            <a:r>
              <a:rPr lang="en-US" sz="2000" i="1" err="1">
                <a:solidFill>
                  <a:schemeClr val="tx1">
                    <a:alpha val="80000"/>
                  </a:schemeClr>
                </a:solidFill>
              </a:rPr>
              <a:t>och</a:t>
            </a:r>
            <a:r>
              <a:rPr lang="en-US" sz="2000" i="1">
                <a:solidFill>
                  <a:schemeClr val="tx1">
                    <a:alpha val="80000"/>
                  </a:schemeClr>
                </a:solidFill>
              </a:rPr>
              <a:t> </a:t>
            </a:r>
            <a:r>
              <a:rPr lang="en-US" sz="2000" i="1" err="1">
                <a:solidFill>
                  <a:schemeClr val="tx1">
                    <a:alpha val="80000"/>
                  </a:schemeClr>
                </a:solidFill>
              </a:rPr>
              <a:t>idéer</a:t>
            </a:r>
            <a:endParaRPr lang="en-US" sz="2000" i="1">
              <a:solidFill>
                <a:schemeClr val="tx1">
                  <a:alpha val="80000"/>
                </a:schemeClr>
              </a:solidFill>
            </a:endParaRPr>
          </a:p>
          <a:p>
            <a:pPr marL="0" indent="0">
              <a:buNone/>
            </a:pPr>
            <a:r>
              <a:rPr lang="en-US" sz="2000" i="1">
                <a:solidFill>
                  <a:schemeClr val="tx1">
                    <a:alpha val="80000"/>
                  </a:schemeClr>
                </a:solidFill>
              </a:rPr>
              <a:t>= </a:t>
            </a:r>
            <a:r>
              <a:rPr lang="en-US" sz="2000" i="1" err="1">
                <a:solidFill>
                  <a:schemeClr val="tx1">
                    <a:alpha val="80000"/>
                  </a:schemeClr>
                </a:solidFill>
              </a:rPr>
              <a:t>bättre</a:t>
            </a:r>
            <a:r>
              <a:rPr lang="en-US" sz="2000" i="1">
                <a:solidFill>
                  <a:schemeClr val="tx1">
                    <a:alpha val="80000"/>
                  </a:schemeClr>
                </a:solidFill>
              </a:rPr>
              <a:t> </a:t>
            </a:r>
            <a:r>
              <a:rPr lang="en-US" sz="2000" i="1" err="1">
                <a:solidFill>
                  <a:schemeClr val="tx1">
                    <a:alpha val="80000"/>
                  </a:schemeClr>
                </a:solidFill>
              </a:rPr>
              <a:t>beslutsunderlag</a:t>
            </a:r>
            <a:endParaRPr lang="en-US" sz="2000" i="1">
              <a:solidFill>
                <a:schemeClr val="tx1">
                  <a:alpha val="80000"/>
                </a:schemeClr>
              </a:solidFill>
            </a:endParaRPr>
          </a:p>
          <a:p>
            <a:pPr marL="0" indent="-228600"/>
            <a:endParaRPr lang="en-US" sz="2000">
              <a:solidFill>
                <a:schemeClr val="tx1">
                  <a:alpha val="80000"/>
                </a:schemeClr>
              </a:solidFill>
            </a:endParaRPr>
          </a:p>
          <a:p>
            <a:pPr indent="-228600"/>
            <a:r>
              <a:rPr lang="en-US" sz="2000" err="1">
                <a:solidFill>
                  <a:schemeClr val="tx1">
                    <a:alpha val="80000"/>
                  </a:schemeClr>
                </a:solidFill>
              </a:rPr>
              <a:t>Förebygger</a:t>
            </a:r>
            <a:r>
              <a:rPr lang="en-US" sz="2000">
                <a:solidFill>
                  <a:schemeClr val="tx1">
                    <a:alpha val="80000"/>
                  </a:schemeClr>
                </a:solidFill>
              </a:rPr>
              <a:t> </a:t>
            </a:r>
            <a:r>
              <a:rPr lang="en-US" sz="2000" err="1">
                <a:solidFill>
                  <a:schemeClr val="tx1">
                    <a:alpha val="80000"/>
                  </a:schemeClr>
                </a:solidFill>
              </a:rPr>
              <a:t>missförstånd</a:t>
            </a:r>
            <a:r>
              <a:rPr lang="en-US" sz="2000">
                <a:solidFill>
                  <a:schemeClr val="tx1">
                    <a:alpha val="80000"/>
                  </a:schemeClr>
                </a:solidFill>
              </a:rPr>
              <a:t> </a:t>
            </a:r>
            <a:r>
              <a:rPr lang="en-US" sz="2000" err="1">
                <a:solidFill>
                  <a:schemeClr val="tx1">
                    <a:alpha val="80000"/>
                  </a:schemeClr>
                </a:solidFill>
              </a:rPr>
              <a:t>och</a:t>
            </a:r>
            <a:r>
              <a:rPr lang="en-US" sz="2000">
                <a:solidFill>
                  <a:schemeClr val="tx1">
                    <a:alpha val="80000"/>
                  </a:schemeClr>
                </a:solidFill>
              </a:rPr>
              <a:t> </a:t>
            </a:r>
            <a:r>
              <a:rPr lang="en-US" sz="2000" err="1">
                <a:solidFill>
                  <a:schemeClr val="tx1">
                    <a:alpha val="80000"/>
                  </a:schemeClr>
                </a:solidFill>
              </a:rPr>
              <a:t>konflikter</a:t>
            </a:r>
            <a:endParaRPr lang="en-US" sz="2000">
              <a:solidFill>
                <a:schemeClr val="tx1">
                  <a:alpha val="80000"/>
                </a:schemeClr>
              </a:solidFill>
            </a:endParaRPr>
          </a:p>
          <a:p>
            <a:pPr indent="-228600"/>
            <a:endParaRPr lang="en-US" sz="2000">
              <a:solidFill>
                <a:schemeClr val="tx1">
                  <a:alpha val="80000"/>
                </a:schemeClr>
              </a:solidFill>
            </a:endParaRPr>
          </a:p>
          <a:p>
            <a:pPr indent="-228600"/>
            <a:r>
              <a:rPr lang="en-US" sz="2000">
                <a:solidFill>
                  <a:schemeClr val="tx1">
                    <a:alpha val="80000"/>
                  </a:schemeClr>
                </a:solidFill>
              </a:rPr>
              <a:t>Ger </a:t>
            </a:r>
            <a:r>
              <a:rPr lang="en-US" sz="2000" err="1">
                <a:solidFill>
                  <a:schemeClr val="tx1">
                    <a:alpha val="80000"/>
                  </a:schemeClr>
                </a:solidFill>
              </a:rPr>
              <a:t>bättre</a:t>
            </a:r>
            <a:r>
              <a:rPr lang="en-US" sz="2000">
                <a:solidFill>
                  <a:schemeClr val="tx1">
                    <a:alpha val="80000"/>
                  </a:schemeClr>
                </a:solidFill>
              </a:rPr>
              <a:t> </a:t>
            </a:r>
            <a:r>
              <a:rPr lang="en-US" sz="2000" err="1">
                <a:solidFill>
                  <a:schemeClr val="tx1">
                    <a:alpha val="80000"/>
                  </a:schemeClr>
                </a:solidFill>
              </a:rPr>
              <a:t>förutsättningar</a:t>
            </a:r>
            <a:r>
              <a:rPr lang="en-US" sz="2000">
                <a:solidFill>
                  <a:schemeClr val="tx1">
                    <a:alpha val="80000"/>
                  </a:schemeClr>
                </a:solidFill>
              </a:rPr>
              <a:t> </a:t>
            </a:r>
            <a:r>
              <a:rPr lang="en-US" sz="2000" err="1">
                <a:solidFill>
                  <a:schemeClr val="tx1">
                    <a:alpha val="80000"/>
                  </a:schemeClr>
                </a:solidFill>
              </a:rPr>
              <a:t>att</a:t>
            </a:r>
            <a:r>
              <a:rPr lang="en-US" sz="2000">
                <a:solidFill>
                  <a:schemeClr val="tx1">
                    <a:alpha val="80000"/>
                  </a:schemeClr>
                </a:solidFill>
              </a:rPr>
              <a:t> </a:t>
            </a:r>
            <a:r>
              <a:rPr lang="en-US" sz="2000" err="1">
                <a:solidFill>
                  <a:schemeClr val="tx1">
                    <a:alpha val="80000"/>
                  </a:schemeClr>
                </a:solidFill>
              </a:rPr>
              <a:t>anpassa</a:t>
            </a:r>
            <a:r>
              <a:rPr lang="en-US" sz="2000">
                <a:solidFill>
                  <a:schemeClr val="tx1">
                    <a:alpha val="80000"/>
                  </a:schemeClr>
                </a:solidFill>
              </a:rPr>
              <a:t> </a:t>
            </a:r>
            <a:r>
              <a:rPr lang="en-US" sz="2000" err="1">
                <a:solidFill>
                  <a:schemeClr val="tx1">
                    <a:alpha val="80000"/>
                  </a:schemeClr>
                </a:solidFill>
              </a:rPr>
              <a:t>sitt</a:t>
            </a:r>
            <a:r>
              <a:rPr lang="en-US" sz="2000">
                <a:solidFill>
                  <a:schemeClr val="tx1">
                    <a:alpha val="80000"/>
                  </a:schemeClr>
                </a:solidFill>
              </a:rPr>
              <a:t> </a:t>
            </a:r>
            <a:r>
              <a:rPr lang="en-US" sz="2000" err="1">
                <a:solidFill>
                  <a:schemeClr val="tx1">
                    <a:alpha val="80000"/>
                  </a:schemeClr>
                </a:solidFill>
              </a:rPr>
              <a:t>ledarskap</a:t>
            </a:r>
            <a:r>
              <a:rPr lang="en-US" sz="2000">
                <a:solidFill>
                  <a:schemeClr val="tx1">
                    <a:alpha val="80000"/>
                  </a:schemeClr>
                </a:solidFill>
              </a:rPr>
              <a:t> &amp; </a:t>
            </a:r>
            <a:r>
              <a:rPr lang="en-US" sz="2000" err="1">
                <a:solidFill>
                  <a:schemeClr val="tx1">
                    <a:alpha val="80000"/>
                  </a:schemeClr>
                </a:solidFill>
              </a:rPr>
              <a:t>flexa</a:t>
            </a:r>
            <a:r>
              <a:rPr lang="en-US" sz="2000">
                <a:solidFill>
                  <a:schemeClr val="tx1">
                    <a:alpha val="80000"/>
                  </a:schemeClr>
                </a:solidFill>
              </a:rPr>
              <a:t> </a:t>
            </a:r>
            <a:r>
              <a:rPr lang="en-US" sz="2000" err="1">
                <a:solidFill>
                  <a:schemeClr val="tx1">
                    <a:alpha val="80000"/>
                  </a:schemeClr>
                </a:solidFill>
              </a:rPr>
              <a:t>kommunikationsstil</a:t>
            </a:r>
            <a:r>
              <a:rPr lang="en-US" sz="2000">
                <a:solidFill>
                  <a:schemeClr val="tx1">
                    <a:alpha val="80000"/>
                  </a:schemeClr>
                </a:solidFill>
              </a:rPr>
              <a:t> </a:t>
            </a:r>
            <a:r>
              <a:rPr lang="en-US" sz="2000" err="1">
                <a:solidFill>
                  <a:schemeClr val="tx1">
                    <a:alpha val="80000"/>
                  </a:schemeClr>
                </a:solidFill>
              </a:rPr>
              <a:t>genom</a:t>
            </a:r>
            <a:r>
              <a:rPr lang="en-US" sz="2000">
                <a:solidFill>
                  <a:schemeClr val="tx1">
                    <a:alpha val="80000"/>
                  </a:schemeClr>
                </a:solidFill>
              </a:rPr>
              <a:t> </a:t>
            </a:r>
            <a:r>
              <a:rPr lang="en-US" sz="2000" err="1">
                <a:solidFill>
                  <a:schemeClr val="tx1">
                    <a:alpha val="80000"/>
                  </a:schemeClr>
                </a:solidFill>
              </a:rPr>
              <a:t>att</a:t>
            </a:r>
            <a:r>
              <a:rPr lang="en-US" sz="2000">
                <a:solidFill>
                  <a:schemeClr val="tx1">
                    <a:alpha val="80000"/>
                  </a:schemeClr>
                </a:solidFill>
              </a:rPr>
              <a:t> man </a:t>
            </a:r>
            <a:r>
              <a:rPr lang="en-US" sz="2000" err="1">
                <a:solidFill>
                  <a:schemeClr val="tx1">
                    <a:alpha val="80000"/>
                  </a:schemeClr>
                </a:solidFill>
              </a:rPr>
              <a:t>lär</a:t>
            </a:r>
            <a:r>
              <a:rPr lang="en-US" sz="2000">
                <a:solidFill>
                  <a:schemeClr val="tx1">
                    <a:alpha val="80000"/>
                  </a:schemeClr>
                </a:solidFill>
              </a:rPr>
              <a:t> </a:t>
            </a:r>
            <a:r>
              <a:rPr lang="en-US" sz="2000" err="1">
                <a:solidFill>
                  <a:schemeClr val="tx1">
                    <a:alpha val="80000"/>
                  </a:schemeClr>
                </a:solidFill>
              </a:rPr>
              <a:t>känna</a:t>
            </a:r>
            <a:r>
              <a:rPr lang="en-US" sz="2000">
                <a:solidFill>
                  <a:schemeClr val="tx1">
                    <a:alpha val="80000"/>
                  </a:schemeClr>
                </a:solidFill>
              </a:rPr>
              <a:t> </a:t>
            </a:r>
            <a:r>
              <a:rPr lang="en-US" sz="2000" err="1">
                <a:solidFill>
                  <a:schemeClr val="tx1">
                    <a:alpha val="80000"/>
                  </a:schemeClr>
                </a:solidFill>
              </a:rPr>
              <a:t>andra</a:t>
            </a:r>
            <a:r>
              <a:rPr lang="en-US" sz="2000">
                <a:solidFill>
                  <a:schemeClr val="tx1">
                    <a:alpha val="80000"/>
                  </a:schemeClr>
                </a:solidFill>
              </a:rPr>
              <a:t> </a:t>
            </a:r>
            <a:r>
              <a:rPr lang="en-US" sz="2000" err="1">
                <a:solidFill>
                  <a:schemeClr val="tx1">
                    <a:alpha val="80000"/>
                  </a:schemeClr>
                </a:solidFill>
              </a:rPr>
              <a:t>bättre</a:t>
            </a:r>
            <a:r>
              <a:rPr lang="en-US" sz="2000">
                <a:solidFill>
                  <a:schemeClr val="tx1">
                    <a:alpha val="80000"/>
                  </a:schemeClr>
                </a:solidFill>
              </a:rPr>
              <a:t> </a:t>
            </a:r>
            <a:r>
              <a:rPr lang="en-US" sz="2000" err="1">
                <a:solidFill>
                  <a:schemeClr val="tx1">
                    <a:alpha val="80000"/>
                  </a:schemeClr>
                </a:solidFill>
              </a:rPr>
              <a:t>och</a:t>
            </a:r>
            <a:r>
              <a:rPr lang="en-US" sz="2000">
                <a:solidFill>
                  <a:schemeClr val="tx1">
                    <a:alpha val="80000"/>
                  </a:schemeClr>
                </a:solidFill>
              </a:rPr>
              <a:t> </a:t>
            </a:r>
            <a:r>
              <a:rPr lang="en-US" sz="2000" err="1">
                <a:solidFill>
                  <a:schemeClr val="tx1">
                    <a:alpha val="80000"/>
                  </a:schemeClr>
                </a:solidFill>
              </a:rPr>
              <a:t>deras</a:t>
            </a:r>
            <a:r>
              <a:rPr lang="en-US" sz="2000">
                <a:solidFill>
                  <a:schemeClr val="tx1">
                    <a:alpha val="80000"/>
                  </a:schemeClr>
                </a:solidFill>
              </a:rPr>
              <a:t> </a:t>
            </a:r>
            <a:r>
              <a:rPr lang="en-US" sz="2000" err="1">
                <a:solidFill>
                  <a:schemeClr val="tx1">
                    <a:alpha val="80000"/>
                  </a:schemeClr>
                </a:solidFill>
              </a:rPr>
              <a:t>behov</a:t>
            </a:r>
            <a:r>
              <a:rPr lang="en-US" sz="2000">
                <a:solidFill>
                  <a:schemeClr val="tx1">
                    <a:alpha val="80000"/>
                  </a:schemeClr>
                </a:solidFill>
              </a:rPr>
              <a:t> </a:t>
            </a:r>
            <a:r>
              <a:rPr lang="en-US" sz="2000" err="1">
                <a:solidFill>
                  <a:schemeClr val="tx1">
                    <a:alpha val="80000"/>
                  </a:schemeClr>
                </a:solidFill>
              </a:rPr>
              <a:t>och</a:t>
            </a:r>
            <a:r>
              <a:rPr lang="en-US" sz="2000">
                <a:solidFill>
                  <a:schemeClr val="tx1">
                    <a:alpha val="80000"/>
                  </a:schemeClr>
                </a:solidFill>
              </a:rPr>
              <a:t> </a:t>
            </a:r>
            <a:r>
              <a:rPr lang="en-US" sz="2000" err="1">
                <a:solidFill>
                  <a:schemeClr val="tx1">
                    <a:alpha val="80000"/>
                  </a:schemeClr>
                </a:solidFill>
              </a:rPr>
              <a:t>utgångspunkter</a:t>
            </a:r>
            <a:endParaRPr lang="en-US" sz="2000">
              <a:solidFill>
                <a:schemeClr val="tx1">
                  <a:alpha val="80000"/>
                </a:schemeClr>
              </a:solidFill>
            </a:endParaRPr>
          </a:p>
          <a:p>
            <a:pPr indent="-228600"/>
            <a:endParaRPr lang="en-US" sz="2000">
              <a:solidFill>
                <a:schemeClr val="tx1">
                  <a:alpha val="80000"/>
                </a:schemeClr>
              </a:solidFill>
            </a:endParaRPr>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734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F2E4-C7DA-4BB5-860A-ECEA9784C35D}"/>
              </a:ext>
            </a:extLst>
          </p:cNvPr>
          <p:cNvSpPr>
            <a:spLocks noGrp="1"/>
          </p:cNvSpPr>
          <p:nvPr>
            <p:ph type="title"/>
          </p:nvPr>
        </p:nvSpPr>
        <p:spPr>
          <a:xfrm>
            <a:off x="648993" y="393113"/>
            <a:ext cx="10945480" cy="1024128"/>
          </a:xfrm>
        </p:spPr>
        <p:txBody>
          <a:bodyPr/>
          <a:lstStyle/>
          <a:p>
            <a:r>
              <a:rPr lang="sv-SE"/>
              <a:t>4 (3) nivåer av lyssnande</a:t>
            </a:r>
          </a:p>
        </p:txBody>
      </p:sp>
      <p:graphicFrame>
        <p:nvGraphicFramePr>
          <p:cNvPr id="7" name="Content Placeholder 6">
            <a:extLst>
              <a:ext uri="{FF2B5EF4-FFF2-40B4-BE49-F238E27FC236}">
                <a16:creationId xmlns:a16="http://schemas.microsoft.com/office/drawing/2014/main" id="{36BB9301-5CDD-4650-8A8B-9D947F0649F7}"/>
              </a:ext>
            </a:extLst>
          </p:cNvPr>
          <p:cNvGraphicFramePr>
            <a:graphicFrameLocks noGrp="1"/>
          </p:cNvGraphicFramePr>
          <p:nvPr>
            <p:ph idx="4294967295"/>
            <p:extLst>
              <p:ext uri="{D42A27DB-BD31-4B8C-83A1-F6EECF244321}">
                <p14:modId xmlns:p14="http://schemas.microsoft.com/office/powerpoint/2010/main" val="2602697354"/>
              </p:ext>
            </p:extLst>
          </p:nvPr>
        </p:nvGraphicFramePr>
        <p:xfrm>
          <a:off x="0" y="1371600"/>
          <a:ext cx="113411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70DFD72-9D9B-41C5-9875-BC51F443CDF2}"/>
              </a:ext>
            </a:extLst>
          </p:cNvPr>
          <p:cNvSpPr txBox="1"/>
          <p:nvPr/>
        </p:nvSpPr>
        <p:spPr>
          <a:xfrm>
            <a:off x="352412" y="1889069"/>
            <a:ext cx="573742" cy="461665"/>
          </a:xfrm>
          <a:prstGeom prst="rect">
            <a:avLst/>
          </a:prstGeom>
          <a:noFill/>
        </p:spPr>
        <p:txBody>
          <a:bodyPr wrap="square" rtlCol="0">
            <a:spAutoFit/>
          </a:bodyPr>
          <a:lstStyle/>
          <a:p>
            <a:r>
              <a:rPr lang="sv-SE" sz="2400">
                <a:solidFill>
                  <a:schemeClr val="accent5"/>
                </a:solidFill>
              </a:rPr>
              <a:t>3</a:t>
            </a:r>
          </a:p>
        </p:txBody>
      </p:sp>
      <p:sp>
        <p:nvSpPr>
          <p:cNvPr id="9" name="TextBox 8">
            <a:extLst>
              <a:ext uri="{FF2B5EF4-FFF2-40B4-BE49-F238E27FC236}">
                <a16:creationId xmlns:a16="http://schemas.microsoft.com/office/drawing/2014/main" id="{801AC35A-2577-415B-8D04-7302241F9351}"/>
              </a:ext>
            </a:extLst>
          </p:cNvPr>
          <p:cNvSpPr txBox="1"/>
          <p:nvPr/>
        </p:nvSpPr>
        <p:spPr>
          <a:xfrm>
            <a:off x="824378" y="3000563"/>
            <a:ext cx="564777" cy="461665"/>
          </a:xfrm>
          <a:prstGeom prst="rect">
            <a:avLst/>
          </a:prstGeom>
          <a:noFill/>
        </p:spPr>
        <p:txBody>
          <a:bodyPr wrap="square" rtlCol="0">
            <a:spAutoFit/>
          </a:bodyPr>
          <a:lstStyle/>
          <a:p>
            <a:r>
              <a:rPr lang="sv-SE" sz="2400">
                <a:solidFill>
                  <a:schemeClr val="accent1"/>
                </a:solidFill>
              </a:rPr>
              <a:t>2</a:t>
            </a:r>
          </a:p>
        </p:txBody>
      </p:sp>
      <p:sp>
        <p:nvSpPr>
          <p:cNvPr id="10" name="TextBox 9">
            <a:extLst>
              <a:ext uri="{FF2B5EF4-FFF2-40B4-BE49-F238E27FC236}">
                <a16:creationId xmlns:a16="http://schemas.microsoft.com/office/drawing/2014/main" id="{64798B3B-69CC-4431-8961-9EDC3611CE91}"/>
              </a:ext>
            </a:extLst>
          </p:cNvPr>
          <p:cNvSpPr txBox="1"/>
          <p:nvPr/>
        </p:nvSpPr>
        <p:spPr>
          <a:xfrm>
            <a:off x="812239" y="4149405"/>
            <a:ext cx="564777" cy="461665"/>
          </a:xfrm>
          <a:prstGeom prst="rect">
            <a:avLst/>
          </a:prstGeom>
          <a:noFill/>
        </p:spPr>
        <p:txBody>
          <a:bodyPr wrap="square" rtlCol="0">
            <a:spAutoFit/>
          </a:bodyPr>
          <a:lstStyle/>
          <a:p>
            <a:r>
              <a:rPr lang="sv-SE" sz="2400">
                <a:solidFill>
                  <a:schemeClr val="accent4"/>
                </a:solidFill>
              </a:rPr>
              <a:t>1</a:t>
            </a:r>
          </a:p>
        </p:txBody>
      </p:sp>
      <p:sp>
        <p:nvSpPr>
          <p:cNvPr id="11" name="TextBox 10">
            <a:extLst>
              <a:ext uri="{FF2B5EF4-FFF2-40B4-BE49-F238E27FC236}">
                <a16:creationId xmlns:a16="http://schemas.microsoft.com/office/drawing/2014/main" id="{625A8F02-B436-43BD-ABE0-1D22A8D9E20C}"/>
              </a:ext>
            </a:extLst>
          </p:cNvPr>
          <p:cNvSpPr txBox="1"/>
          <p:nvPr/>
        </p:nvSpPr>
        <p:spPr>
          <a:xfrm>
            <a:off x="366605" y="5298247"/>
            <a:ext cx="564777" cy="461665"/>
          </a:xfrm>
          <a:prstGeom prst="rect">
            <a:avLst/>
          </a:prstGeom>
          <a:noFill/>
        </p:spPr>
        <p:txBody>
          <a:bodyPr wrap="square" rtlCol="0">
            <a:spAutoFit/>
          </a:bodyPr>
          <a:lstStyle/>
          <a:p>
            <a:r>
              <a:rPr lang="sv-SE" sz="2400"/>
              <a:t>0</a:t>
            </a:r>
          </a:p>
        </p:txBody>
      </p:sp>
      <p:cxnSp>
        <p:nvCxnSpPr>
          <p:cNvPr id="5" name="Straight Connector 4">
            <a:extLst>
              <a:ext uri="{FF2B5EF4-FFF2-40B4-BE49-F238E27FC236}">
                <a16:creationId xmlns:a16="http://schemas.microsoft.com/office/drawing/2014/main" id="{F059E339-4A2C-FB21-5544-C3FB527A79D0}"/>
              </a:ext>
            </a:extLst>
          </p:cNvPr>
          <p:cNvCxnSpPr/>
          <p:nvPr/>
        </p:nvCxnSpPr>
        <p:spPr>
          <a:xfrm>
            <a:off x="1106766" y="4962525"/>
            <a:ext cx="10027959"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3248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Bildobjekt 5" descr="En bild som visar nyckel, mark, svart och vit&#10;&#10;Automatiskt genererad beskrivning">
            <a:extLst>
              <a:ext uri="{FF2B5EF4-FFF2-40B4-BE49-F238E27FC236}">
                <a16:creationId xmlns:a16="http://schemas.microsoft.com/office/drawing/2014/main" id="{EE1F7DE9-D27E-7BA1-DE32-8F167323A61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131" r="33702"/>
          <a:stretch/>
        </p:blipFill>
        <p:spPr>
          <a:xfrm>
            <a:off x="-1" y="-2"/>
            <a:ext cx="5410198" cy="6858002"/>
          </a:xfrm>
          <a:prstGeom prst="rect">
            <a:avLst/>
          </a:prstGeom>
        </p:spPr>
      </p:pic>
      <p:sp useBgFill="1">
        <p:nvSpPr>
          <p:cNvPr id="14" name="Rectangle 1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208F0-2751-3869-BCB0-27F5B7533A3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3 nycklar till att lyssna aktivt:</a:t>
            </a:r>
          </a:p>
        </p:txBody>
      </p:sp>
      <p:graphicFrame>
        <p:nvGraphicFramePr>
          <p:cNvPr id="7" name="Text Placeholder 4">
            <a:extLst>
              <a:ext uri="{FF2B5EF4-FFF2-40B4-BE49-F238E27FC236}">
                <a16:creationId xmlns:a16="http://schemas.microsoft.com/office/drawing/2014/main" id="{9AD4AFFC-E079-5E3B-04EB-06E5D5EF4726}"/>
              </a:ext>
            </a:extLst>
          </p:cNvPr>
          <p:cNvGraphicFramePr/>
          <p:nvPr>
            <p:extLst>
              <p:ext uri="{D42A27DB-BD31-4B8C-83A1-F6EECF244321}">
                <p14:modId xmlns:p14="http://schemas.microsoft.com/office/powerpoint/2010/main" val="4211120079"/>
              </p:ext>
            </p:extLst>
          </p:nvPr>
        </p:nvGraphicFramePr>
        <p:xfrm>
          <a:off x="6115317" y="2743200"/>
          <a:ext cx="5247340" cy="34968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4814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444781" y="-61936"/>
            <a:ext cx="10543032" cy="1325563"/>
          </a:xfrm>
        </p:spPr>
        <p:txBody>
          <a:bodyPr>
            <a:noAutofit/>
          </a:bodyPr>
          <a:lstStyle/>
          <a:p>
            <a:r>
              <a:rPr lang="nb-NO" sz="3600" b="1">
                <a:cs typeface="Poppins" panose="00000500000000000000" pitchFamily="2" charset="0"/>
              </a:rPr>
              <a:t>4 typer av </a:t>
            </a:r>
            <a:r>
              <a:rPr lang="nb-NO" sz="3600" b="1" err="1">
                <a:cs typeface="Poppins" panose="00000500000000000000" pitchFamily="2" charset="0"/>
              </a:rPr>
              <a:t>kommunikationsstilar</a:t>
            </a:r>
            <a:r>
              <a:rPr lang="nb-NO" sz="3600" b="1">
                <a:cs typeface="Poppins" panose="00000500000000000000" pitchFamily="2" charset="0"/>
              </a:rPr>
              <a:t> - </a:t>
            </a:r>
            <a:r>
              <a:rPr lang="nb-NO" sz="3600" b="1">
                <a:solidFill>
                  <a:srgbClr val="FF9300"/>
                </a:solidFill>
                <a:cs typeface="Poppins" panose="00000500000000000000" pitchFamily="2" charset="0"/>
              </a:rPr>
              <a:t>B</a:t>
            </a:r>
            <a:r>
              <a:rPr lang="nb-NO" sz="3600" b="1">
                <a:solidFill>
                  <a:schemeClr val="bg2">
                    <a:lumMod val="75000"/>
                  </a:schemeClr>
                </a:solidFill>
                <a:cs typeface="Poppins" panose="00000500000000000000" pitchFamily="2" charset="0"/>
              </a:rPr>
              <a:t>E</a:t>
            </a:r>
            <a:r>
              <a:rPr lang="nb-NO" sz="3600" b="1">
                <a:solidFill>
                  <a:schemeClr val="accent2">
                    <a:lumMod val="75000"/>
                  </a:schemeClr>
                </a:solidFill>
                <a:cs typeface="Poppins" panose="00000500000000000000" pitchFamily="2" charset="0"/>
              </a:rPr>
              <a:t>S</a:t>
            </a:r>
            <a:r>
              <a:rPr lang="nb-NO" sz="3600" b="1">
                <a:solidFill>
                  <a:schemeClr val="accent6">
                    <a:lumMod val="40000"/>
                    <a:lumOff val="60000"/>
                  </a:schemeClr>
                </a:solidFill>
                <a:cs typeface="Poppins" panose="00000500000000000000" pitchFamily="2" charset="0"/>
              </a:rPr>
              <a:t>T</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Tree>
    <p:extLst>
      <p:ext uri="{BB962C8B-B14F-4D97-AF65-F5344CB8AC3E}">
        <p14:creationId xmlns:p14="http://schemas.microsoft.com/office/powerpoint/2010/main" val="3511243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272477" y="840352"/>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2" name="AutoShape 11">
            <a:extLst>
              <a:ext uri="{FF2B5EF4-FFF2-40B4-BE49-F238E27FC236}">
                <a16:creationId xmlns:a16="http://schemas.microsoft.com/office/drawing/2014/main" id="{70C0A609-5DBC-2D00-0189-A915AB0056D2}"/>
              </a:ext>
            </a:extLst>
          </p:cNvPr>
          <p:cNvSpPr>
            <a:spLocks noChangeArrowheads="1"/>
          </p:cNvSpPr>
          <p:nvPr/>
        </p:nvSpPr>
        <p:spPr bwMode="auto">
          <a:xfrm>
            <a:off x="3928324" y="1186790"/>
            <a:ext cx="1793130" cy="4749801"/>
          </a:xfrm>
          <a:prstGeom prst="upDownArrow">
            <a:avLst>
              <a:gd name="adj1" fmla="val 50000"/>
              <a:gd name="adj2" fmla="val 51730"/>
            </a:avLst>
          </a:prstGeom>
          <a:solidFill>
            <a:schemeClr val="bg1">
              <a:lumMod val="65000"/>
            </a:schemeClr>
          </a:solidFill>
          <a:ln>
            <a:noFill/>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wrap="none" anchor="ctr"/>
          <a:lstStyle/>
          <a:p>
            <a:pPr algn="ctr">
              <a:defRPr/>
            </a:pPr>
            <a:r>
              <a:rPr lang="en-US" sz="2800" b="1">
                <a:solidFill>
                  <a:prstClr val="white">
                    <a:lumMod val="95000"/>
                  </a:prstClr>
                </a:solidFill>
                <a:latin typeface="Electrolux Sans SemiBold"/>
                <a:ea typeface="Verdana" pitchFamily="34" charset="0"/>
                <a:cs typeface="Verdana" pitchFamily="34" charset="0"/>
              </a:rPr>
              <a:t>T</a:t>
            </a:r>
          </a:p>
          <a:p>
            <a:pPr algn="ctr">
              <a:defRPr/>
            </a:pPr>
            <a:r>
              <a:rPr lang="en-US" sz="2800" b="1">
                <a:solidFill>
                  <a:prstClr val="white">
                    <a:lumMod val="95000"/>
                  </a:prstClr>
                </a:solidFill>
                <a:latin typeface="Electrolux Sans SemiBold"/>
                <a:ea typeface="Verdana" pitchFamily="34" charset="0"/>
                <a:cs typeface="Verdana" pitchFamily="34" charset="0"/>
              </a:rPr>
              <a:t>A</a:t>
            </a:r>
          </a:p>
          <a:p>
            <a:pPr algn="ctr">
              <a:defRPr/>
            </a:pPr>
            <a:r>
              <a:rPr lang="en-US" sz="2800" b="1">
                <a:solidFill>
                  <a:prstClr val="white">
                    <a:lumMod val="95000"/>
                  </a:prstClr>
                </a:solidFill>
                <a:latin typeface="Electrolux Sans SemiBold"/>
                <a:ea typeface="Verdana" pitchFamily="34" charset="0"/>
                <a:cs typeface="Verdana" pitchFamily="34" charset="0"/>
              </a:rPr>
              <a:t>S</a:t>
            </a:r>
          </a:p>
          <a:p>
            <a:pPr algn="ctr">
              <a:defRPr/>
            </a:pPr>
            <a:r>
              <a:rPr lang="en-US" sz="2800" b="1">
                <a:solidFill>
                  <a:prstClr val="white">
                    <a:lumMod val="95000"/>
                  </a:prstClr>
                </a:solidFill>
                <a:latin typeface="Electrolux Sans SemiBold"/>
                <a:ea typeface="Verdana" pitchFamily="34" charset="0"/>
                <a:cs typeface="Verdana" pitchFamily="34" charset="0"/>
              </a:rPr>
              <a:t>K</a:t>
            </a:r>
          </a:p>
        </p:txBody>
      </p:sp>
      <p:sp>
        <p:nvSpPr>
          <p:cNvPr id="3" name="AutoShape 11">
            <a:extLst>
              <a:ext uri="{FF2B5EF4-FFF2-40B4-BE49-F238E27FC236}">
                <a16:creationId xmlns:a16="http://schemas.microsoft.com/office/drawing/2014/main" id="{7996B879-4DCB-9ECF-4504-A66569729377}"/>
              </a:ext>
            </a:extLst>
          </p:cNvPr>
          <p:cNvSpPr>
            <a:spLocks noChangeArrowheads="1"/>
          </p:cNvSpPr>
          <p:nvPr/>
        </p:nvSpPr>
        <p:spPr bwMode="auto">
          <a:xfrm>
            <a:off x="5927053" y="1186789"/>
            <a:ext cx="1793130" cy="4749801"/>
          </a:xfrm>
          <a:prstGeom prst="upDownArrow">
            <a:avLst>
              <a:gd name="adj1" fmla="val 50000"/>
              <a:gd name="adj2" fmla="val 51730"/>
            </a:avLst>
          </a:prstGeom>
          <a:solidFill>
            <a:schemeClr val="bg1">
              <a:lumMod val="65000"/>
            </a:schemeClr>
          </a:solidFill>
          <a:ln>
            <a:noFill/>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wrap="none" anchor="ctr"/>
          <a:lstStyle/>
          <a:p>
            <a:pPr algn="ctr">
              <a:defRPr/>
            </a:pPr>
            <a:r>
              <a:rPr lang="en-US" sz="2800" b="1">
                <a:solidFill>
                  <a:prstClr val="white">
                    <a:lumMod val="95000"/>
                  </a:prstClr>
                </a:solidFill>
                <a:latin typeface="Electrolux Sans SemiBold"/>
                <a:ea typeface="Verdana" pitchFamily="34" charset="0"/>
                <a:cs typeface="Verdana" pitchFamily="34" charset="0"/>
              </a:rPr>
              <a:t>P</a:t>
            </a:r>
          </a:p>
          <a:p>
            <a:pPr algn="ctr">
              <a:defRPr/>
            </a:pPr>
            <a:r>
              <a:rPr lang="en-US" sz="2800" b="1">
                <a:solidFill>
                  <a:prstClr val="white">
                    <a:lumMod val="95000"/>
                  </a:prstClr>
                </a:solidFill>
                <a:latin typeface="Electrolux Sans SemiBold"/>
                <a:ea typeface="Verdana" pitchFamily="34" charset="0"/>
                <a:cs typeface="Verdana" pitchFamily="34" charset="0"/>
              </a:rPr>
              <a:t>E</a:t>
            </a:r>
          </a:p>
          <a:p>
            <a:pPr algn="ctr">
              <a:defRPr/>
            </a:pPr>
            <a:r>
              <a:rPr lang="en-US" sz="2800" b="1">
                <a:solidFill>
                  <a:prstClr val="white">
                    <a:lumMod val="95000"/>
                  </a:prstClr>
                </a:solidFill>
                <a:latin typeface="Electrolux Sans SemiBold"/>
                <a:ea typeface="Verdana" pitchFamily="34" charset="0"/>
                <a:cs typeface="Verdana" pitchFamily="34" charset="0"/>
              </a:rPr>
              <a:t>O</a:t>
            </a:r>
          </a:p>
          <a:p>
            <a:pPr algn="ctr">
              <a:defRPr/>
            </a:pPr>
            <a:r>
              <a:rPr lang="en-US" sz="2800" b="1">
                <a:solidFill>
                  <a:prstClr val="white">
                    <a:lumMod val="95000"/>
                  </a:prstClr>
                </a:solidFill>
                <a:latin typeface="Electrolux Sans SemiBold"/>
                <a:ea typeface="Verdana" pitchFamily="34" charset="0"/>
                <a:cs typeface="Verdana" pitchFamily="34" charset="0"/>
              </a:rPr>
              <a:t>P</a:t>
            </a:r>
          </a:p>
          <a:p>
            <a:pPr algn="ctr">
              <a:defRPr/>
            </a:pPr>
            <a:r>
              <a:rPr lang="en-US" sz="2800" b="1">
                <a:solidFill>
                  <a:prstClr val="white">
                    <a:lumMod val="95000"/>
                  </a:prstClr>
                </a:solidFill>
                <a:latin typeface="Electrolux Sans SemiBold"/>
                <a:ea typeface="Verdana" pitchFamily="34" charset="0"/>
                <a:cs typeface="Verdana" pitchFamily="34" charset="0"/>
              </a:rPr>
              <a:t>L</a:t>
            </a:r>
          </a:p>
          <a:p>
            <a:pPr algn="ctr">
              <a:defRPr/>
            </a:pPr>
            <a:r>
              <a:rPr lang="en-US" sz="2800" b="1">
                <a:solidFill>
                  <a:prstClr val="white">
                    <a:lumMod val="95000"/>
                  </a:prstClr>
                </a:solidFill>
                <a:latin typeface="Electrolux Sans SemiBold"/>
                <a:ea typeface="Verdana" pitchFamily="34" charset="0"/>
                <a:cs typeface="Verdana" pitchFamily="34" charset="0"/>
              </a:rPr>
              <a:t>E</a:t>
            </a:r>
          </a:p>
        </p:txBody>
      </p:sp>
    </p:spTree>
    <p:extLst>
      <p:ext uri="{BB962C8B-B14F-4D97-AF65-F5344CB8AC3E}">
        <p14:creationId xmlns:p14="http://schemas.microsoft.com/office/powerpoint/2010/main" val="3151072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objekt 4" descr="En bild som visar person, klädsel, inomhus, bärbar dator&#10;&#10;Automatiskt genererad beskrivning">
            <a:extLst>
              <a:ext uri="{FF2B5EF4-FFF2-40B4-BE49-F238E27FC236}">
                <a16:creationId xmlns:a16="http://schemas.microsoft.com/office/drawing/2014/main" id="{7FC5AD75-67D0-0F42-9EF8-6F7BDAF4E3E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5882" b="-1"/>
          <a:stretch/>
        </p:blipFill>
        <p:spPr>
          <a:xfrm>
            <a:off x="3037176" y="10"/>
            <a:ext cx="9154822" cy="6492865"/>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F460E2F1-1E50-7B5F-9913-0D3593014AC9}"/>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Kursplanering &amp; koppling till arbetsmarknaden</a:t>
            </a:r>
          </a:p>
        </p:txBody>
      </p:sp>
      <p:sp>
        <p:nvSpPr>
          <p:cNvPr id="4" name="textruta 3">
            <a:extLst>
              <a:ext uri="{FF2B5EF4-FFF2-40B4-BE49-F238E27FC236}">
                <a16:creationId xmlns:a16="http://schemas.microsoft.com/office/drawing/2014/main" id="{4BD627B8-1718-9183-8A12-8BFE3F9ED3B0}"/>
              </a:ext>
            </a:extLst>
          </p:cNvPr>
          <p:cNvSpPr txBox="1"/>
          <p:nvPr/>
        </p:nvSpPr>
        <p:spPr>
          <a:xfrm>
            <a:off x="838200" y="2434201"/>
            <a:ext cx="4856747"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err="1"/>
              <a:t>Vad</a:t>
            </a:r>
            <a:r>
              <a:rPr lang="en-US" sz="2000"/>
              <a:t> </a:t>
            </a:r>
            <a:r>
              <a:rPr lang="en-US" sz="2000" err="1"/>
              <a:t>innehåller</a:t>
            </a:r>
            <a:r>
              <a:rPr lang="en-US" sz="2000"/>
              <a:t> </a:t>
            </a:r>
            <a:r>
              <a:rPr lang="en-US" sz="2000" err="1"/>
              <a:t>kursdelen</a:t>
            </a:r>
            <a:r>
              <a:rPr lang="en-US" sz="2000"/>
              <a:t>?</a:t>
            </a:r>
          </a:p>
          <a:p>
            <a:pPr indent="-228600">
              <a:lnSpc>
                <a:spcPct val="90000"/>
              </a:lnSpc>
              <a:spcAft>
                <a:spcPts val="600"/>
              </a:spcAft>
              <a:buFont typeface="Arial" panose="020B0604020202020204" pitchFamily="34" charset="0"/>
              <a:buChar char="•"/>
            </a:pPr>
            <a:r>
              <a:rPr lang="en-US" sz="2000" err="1"/>
              <a:t>Vad</a:t>
            </a:r>
            <a:r>
              <a:rPr lang="en-US" sz="2000"/>
              <a:t> </a:t>
            </a:r>
            <a:r>
              <a:rPr lang="en-US" sz="2000" err="1"/>
              <a:t>är</a:t>
            </a:r>
            <a:r>
              <a:rPr lang="en-US" sz="2000"/>
              <a:t> </a:t>
            </a:r>
            <a:r>
              <a:rPr lang="en-US" sz="2000" err="1"/>
              <a:t>kopplingen</a:t>
            </a:r>
            <a:r>
              <a:rPr lang="en-US" sz="2000"/>
              <a:t> till </a:t>
            </a:r>
            <a:r>
              <a:rPr lang="en-US" sz="2000" err="1"/>
              <a:t>arbetsmarknaden</a:t>
            </a:r>
            <a:r>
              <a:rPr lang="en-US" sz="2000"/>
              <a:t>?</a:t>
            </a:r>
          </a:p>
          <a:p>
            <a:pPr indent="-228600">
              <a:lnSpc>
                <a:spcPct val="90000"/>
              </a:lnSpc>
              <a:spcAft>
                <a:spcPts val="600"/>
              </a:spcAft>
              <a:buFont typeface="Arial" panose="020B0604020202020204" pitchFamily="34" charset="0"/>
              <a:buChar char="•"/>
            </a:pPr>
            <a:r>
              <a:rPr lang="en-US" sz="2000" err="1"/>
              <a:t>Vad</a:t>
            </a:r>
            <a:r>
              <a:rPr lang="en-US" sz="2000"/>
              <a:t> ska du ta med dig </a:t>
            </a:r>
            <a:r>
              <a:rPr lang="en-US" sz="2000" err="1"/>
              <a:t>från</a:t>
            </a:r>
            <a:r>
              <a:rPr lang="en-US" sz="2000"/>
              <a:t> </a:t>
            </a:r>
            <a:r>
              <a:rPr lang="en-US" sz="2000" err="1"/>
              <a:t>utbildningen</a:t>
            </a:r>
            <a:r>
              <a:rPr lang="en-US" sz="2000"/>
              <a:t>?</a:t>
            </a:r>
          </a:p>
          <a:p>
            <a:pPr indent="-228600">
              <a:lnSpc>
                <a:spcPct val="90000"/>
              </a:lnSpc>
              <a:spcAft>
                <a:spcPts val="600"/>
              </a:spcAft>
              <a:buFont typeface="Arial" panose="020B0604020202020204" pitchFamily="34" charset="0"/>
              <a:buChar char="•"/>
            </a:pPr>
            <a:r>
              <a:rPr lang="en-US" sz="2000" err="1"/>
              <a:t>Hur</a:t>
            </a:r>
            <a:r>
              <a:rPr lang="en-US" sz="2000"/>
              <a:t> </a:t>
            </a:r>
            <a:r>
              <a:rPr lang="en-US" sz="2000" err="1"/>
              <a:t>bedöms</a:t>
            </a:r>
            <a:r>
              <a:rPr lang="en-US" sz="2000"/>
              <a:t> din </a:t>
            </a:r>
            <a:r>
              <a:rPr lang="en-US" sz="2000" err="1"/>
              <a:t>inlämning</a:t>
            </a:r>
            <a:r>
              <a:rPr lang="en-US" sz="2000"/>
              <a:t>?</a:t>
            </a:r>
          </a:p>
          <a:p>
            <a:pPr indent="-228600">
              <a:lnSpc>
                <a:spcPct val="90000"/>
              </a:lnSpc>
              <a:spcAft>
                <a:spcPts val="600"/>
              </a:spcAft>
              <a:buFont typeface="Arial" panose="020B0604020202020204" pitchFamily="34" charset="0"/>
              <a:buChar char="•"/>
            </a:pPr>
            <a:r>
              <a:rPr lang="en-US" sz="2000" err="1"/>
              <a:t>Tidsplan</a:t>
            </a:r>
            <a:r>
              <a:rPr lang="en-US" sz="2000"/>
              <a:t>?</a:t>
            </a:r>
          </a:p>
        </p:txBody>
      </p:sp>
    </p:spTree>
    <p:extLst>
      <p:ext uri="{BB962C8B-B14F-4D97-AF65-F5344CB8AC3E}">
        <p14:creationId xmlns:p14="http://schemas.microsoft.com/office/powerpoint/2010/main" val="3695478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154015" y="644756"/>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4" name="AutoShape 1035">
            <a:extLst>
              <a:ext uri="{FF2B5EF4-FFF2-40B4-BE49-F238E27FC236}">
                <a16:creationId xmlns:a16="http://schemas.microsoft.com/office/drawing/2014/main" id="{E283FC03-6682-95BA-8E03-EED841F6DCC9}"/>
              </a:ext>
            </a:extLst>
          </p:cNvPr>
          <p:cNvSpPr>
            <a:spLocks noChangeArrowheads="1"/>
          </p:cNvSpPr>
          <p:nvPr/>
        </p:nvSpPr>
        <p:spPr bwMode="auto">
          <a:xfrm rot="5400000">
            <a:off x="5205987" y="-1864042"/>
            <a:ext cx="1298295" cy="8699500"/>
          </a:xfrm>
          <a:prstGeom prst="upDownArrow">
            <a:avLst>
              <a:gd name="adj1" fmla="val 50000"/>
              <a:gd name="adj2" fmla="val 79259"/>
            </a:avLst>
          </a:prstGeom>
          <a:solidFill>
            <a:schemeClr val="bg1">
              <a:lumMod val="65000"/>
            </a:schemeClr>
          </a:solidFill>
          <a:ln>
            <a:headEnd/>
            <a:tailEnd/>
          </a:ln>
        </p:spPr>
        <p:style>
          <a:lnRef idx="3">
            <a:schemeClr val="lt1"/>
          </a:lnRef>
          <a:fillRef idx="1">
            <a:schemeClr val="accent6"/>
          </a:fillRef>
          <a:effectRef idx="1">
            <a:schemeClr val="accent6"/>
          </a:effectRef>
          <a:fontRef idx="minor">
            <a:schemeClr val="lt1"/>
          </a:fontRef>
        </p:style>
        <p:txBody>
          <a:bodyPr rot="10800000" vert="eaVert" wrap="none" anchor="ctr"/>
          <a:lstStyle/>
          <a:p>
            <a:pPr algn="ctr">
              <a:defRPr/>
            </a:pPr>
            <a:r>
              <a:rPr lang="en-US" sz="2400" b="1">
                <a:solidFill>
                  <a:prstClr val="white">
                    <a:lumMod val="95000"/>
                  </a:prstClr>
                </a:solidFill>
                <a:latin typeface="Electrolux Sans SemiBold"/>
                <a:ea typeface="Verdana" pitchFamily="34" charset="0"/>
                <a:cs typeface="Verdana" pitchFamily="34" charset="0"/>
              </a:rPr>
              <a:t>DOMINANT – HIGH PROFILE</a:t>
            </a:r>
          </a:p>
        </p:txBody>
      </p:sp>
      <p:sp>
        <p:nvSpPr>
          <p:cNvPr id="5" name="AutoShape 1035">
            <a:extLst>
              <a:ext uri="{FF2B5EF4-FFF2-40B4-BE49-F238E27FC236}">
                <a16:creationId xmlns:a16="http://schemas.microsoft.com/office/drawing/2014/main" id="{475A92A6-D005-C758-2469-4CFBE5AFC8BD}"/>
              </a:ext>
            </a:extLst>
          </p:cNvPr>
          <p:cNvSpPr>
            <a:spLocks noChangeArrowheads="1"/>
          </p:cNvSpPr>
          <p:nvPr/>
        </p:nvSpPr>
        <p:spPr bwMode="auto">
          <a:xfrm rot="5400000">
            <a:off x="5205986" y="579922"/>
            <a:ext cx="1298295" cy="8699500"/>
          </a:xfrm>
          <a:prstGeom prst="upDownArrow">
            <a:avLst>
              <a:gd name="adj1" fmla="val 50000"/>
              <a:gd name="adj2" fmla="val 79259"/>
            </a:avLst>
          </a:prstGeom>
          <a:solidFill>
            <a:schemeClr val="bg1">
              <a:lumMod val="65000"/>
            </a:schemeClr>
          </a:solidFill>
          <a:ln>
            <a:headEnd/>
            <a:tailEnd/>
          </a:ln>
        </p:spPr>
        <p:style>
          <a:lnRef idx="3">
            <a:schemeClr val="lt1"/>
          </a:lnRef>
          <a:fillRef idx="1">
            <a:schemeClr val="accent6"/>
          </a:fillRef>
          <a:effectRef idx="1">
            <a:schemeClr val="accent6"/>
          </a:effectRef>
          <a:fontRef idx="minor">
            <a:schemeClr val="lt1"/>
          </a:fontRef>
        </p:style>
        <p:txBody>
          <a:bodyPr rot="10800000" vert="eaVert" wrap="none" anchor="ctr"/>
          <a:lstStyle/>
          <a:p>
            <a:pPr algn="ctr">
              <a:defRPr/>
            </a:pPr>
            <a:r>
              <a:rPr lang="en-US" sz="2400" b="1">
                <a:solidFill>
                  <a:prstClr val="white">
                    <a:lumMod val="95000"/>
                  </a:prstClr>
                </a:solidFill>
                <a:latin typeface="Electrolux Sans SemiBold"/>
                <a:ea typeface="Verdana" pitchFamily="34" charset="0"/>
                <a:cs typeface="Verdana" pitchFamily="34" charset="0"/>
              </a:rPr>
              <a:t>EASY-GOING – LOW PROFILE</a:t>
            </a:r>
          </a:p>
        </p:txBody>
      </p:sp>
    </p:spTree>
    <p:extLst>
      <p:ext uri="{BB962C8B-B14F-4D97-AF65-F5344CB8AC3E}">
        <p14:creationId xmlns:p14="http://schemas.microsoft.com/office/powerpoint/2010/main" val="1098943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092CC5E-C7C5-1980-B801-81FE48A2E2F8}"/>
              </a:ext>
            </a:extLst>
          </p:cNvPr>
          <p:cNvSpPr>
            <a:spLocks noGrp="1"/>
          </p:cNvSpPr>
          <p:nvPr>
            <p:ph type="title"/>
          </p:nvPr>
        </p:nvSpPr>
        <p:spPr>
          <a:xfrm>
            <a:off x="422144" y="3873157"/>
            <a:ext cx="5294293" cy="2165331"/>
          </a:xfrm>
        </p:spPr>
        <p:txBody>
          <a:bodyPr vert="horz" lIns="91440" tIns="45720" rIns="91440" bIns="45720" rtlCol="0" anchor="t">
            <a:normAutofit/>
          </a:bodyPr>
          <a:lstStyle/>
          <a:p>
            <a:r>
              <a:rPr lang="en-US">
                <a:solidFill>
                  <a:schemeClr val="tx1"/>
                </a:solidFill>
              </a:rPr>
              <a:t>Kan du </a:t>
            </a:r>
            <a:r>
              <a:rPr lang="en-US" err="1">
                <a:solidFill>
                  <a:schemeClr val="tx1"/>
                </a:solidFill>
              </a:rPr>
              <a:t>hitta</a:t>
            </a:r>
            <a:r>
              <a:rPr lang="en-US">
                <a:solidFill>
                  <a:schemeClr val="tx1"/>
                </a:solidFill>
              </a:rPr>
              <a:t> dig </a:t>
            </a:r>
            <a:r>
              <a:rPr lang="en-US" err="1">
                <a:solidFill>
                  <a:schemeClr val="tx1"/>
                </a:solidFill>
              </a:rPr>
              <a:t>själv</a:t>
            </a:r>
            <a:r>
              <a:rPr lang="en-US">
                <a:solidFill>
                  <a:schemeClr val="tx1"/>
                </a:solidFill>
              </a:rPr>
              <a:t> </a:t>
            </a:r>
            <a:r>
              <a:rPr lang="en-US" err="1">
                <a:solidFill>
                  <a:schemeClr val="tx1"/>
                </a:solidFill>
              </a:rPr>
              <a:t>i</a:t>
            </a:r>
            <a:r>
              <a:rPr lang="en-US">
                <a:solidFill>
                  <a:schemeClr val="tx1"/>
                </a:solidFill>
              </a:rPr>
              <a:t> BEST-</a:t>
            </a:r>
            <a:r>
              <a:rPr lang="en-US" err="1">
                <a:solidFill>
                  <a:schemeClr val="tx1"/>
                </a:solidFill>
              </a:rPr>
              <a:t>modellen</a:t>
            </a:r>
            <a:r>
              <a:rPr lang="en-US">
                <a:solidFill>
                  <a:schemeClr val="tx1"/>
                </a:solidFill>
              </a:rPr>
              <a:t>?</a:t>
            </a:r>
          </a:p>
        </p:txBody>
      </p:sp>
      <p:pic>
        <p:nvPicPr>
          <p:cNvPr id="19" name="Picture 18" descr="Bygg projekt till bakgrund med övre tak och kran">
            <a:extLst>
              <a:ext uri="{FF2B5EF4-FFF2-40B4-BE49-F238E27FC236}">
                <a16:creationId xmlns:a16="http://schemas.microsoft.com/office/drawing/2014/main" id="{FF6D6D3B-6C08-E02C-A557-BE84A4794770}"/>
              </a:ext>
            </a:extLst>
          </p:cNvPr>
          <p:cNvPicPr>
            <a:picLocks noChangeAspect="1"/>
          </p:cNvPicPr>
          <p:nvPr/>
        </p:nvPicPr>
        <p:blipFill rotWithShape="1">
          <a:blip r:embed="rId2"/>
          <a:srcRect t="10307" r="2" b="36105"/>
          <a:stretch/>
        </p:blipFill>
        <p:spPr>
          <a:xfrm>
            <a:off x="1443228" y="10"/>
            <a:ext cx="10061448" cy="3599011"/>
          </a:xfrm>
          <a:prstGeom prst="rect">
            <a:avLst/>
          </a:prstGeom>
        </p:spPr>
      </p:pic>
      <p:sp>
        <p:nvSpPr>
          <p:cNvPr id="3" name="textruta 2">
            <a:extLst>
              <a:ext uri="{FF2B5EF4-FFF2-40B4-BE49-F238E27FC236}">
                <a16:creationId xmlns:a16="http://schemas.microsoft.com/office/drawing/2014/main" id="{096CE0FB-8080-8500-4B9D-3162780B261A}"/>
              </a:ext>
            </a:extLst>
          </p:cNvPr>
          <p:cNvSpPr txBox="1"/>
          <p:nvPr/>
        </p:nvSpPr>
        <p:spPr>
          <a:xfrm>
            <a:off x="6003984" y="3853131"/>
            <a:ext cx="5377605" cy="2185357"/>
          </a:xfrm>
          <a:prstGeom prst="rect">
            <a:avLst/>
          </a:prstGeom>
        </p:spPr>
        <p:txBody>
          <a:bodyPr vert="horz" lIns="91440" tIns="45720" rIns="91440" bIns="45720" rtlCol="0" anchor="t">
            <a:normAutofit fontScale="92500" lnSpcReduction="20000"/>
          </a:bodyPr>
          <a:lstStyle/>
          <a:p>
            <a:pPr>
              <a:lnSpc>
                <a:spcPts val="2800"/>
              </a:lnSpc>
              <a:spcAft>
                <a:spcPts val="600"/>
              </a:spcAft>
              <a:buClr>
                <a:schemeClr val="accent2"/>
              </a:buClr>
            </a:pPr>
            <a:r>
              <a:rPr lang="en-US" err="1"/>
              <a:t>Diskutera</a:t>
            </a:r>
            <a:r>
              <a:rPr lang="en-US"/>
              <a:t> </a:t>
            </a:r>
            <a:r>
              <a:rPr lang="en-US" err="1"/>
              <a:t>olikheter</a:t>
            </a:r>
            <a:r>
              <a:rPr lang="en-US"/>
              <a:t>, </a:t>
            </a:r>
            <a:r>
              <a:rPr lang="en-US" err="1"/>
              <a:t>styrkor</a:t>
            </a:r>
            <a:r>
              <a:rPr lang="en-US"/>
              <a:t>, </a:t>
            </a:r>
            <a:r>
              <a:rPr lang="en-US" err="1"/>
              <a:t>utmaningar</a:t>
            </a:r>
            <a:r>
              <a:rPr lang="en-US"/>
              <a:t>: </a:t>
            </a:r>
          </a:p>
          <a:p>
            <a:pPr marL="285750" indent="-285750">
              <a:lnSpc>
                <a:spcPct val="90000"/>
              </a:lnSpc>
              <a:buFont typeface="Wingdings" pitchFamily="2" charset="2"/>
              <a:buChar char="ü"/>
            </a:pPr>
            <a:r>
              <a:rPr lang="sv-SE" sz="1800">
                <a:solidFill>
                  <a:schemeClr val="tx1"/>
                </a:solidFill>
              </a:rPr>
              <a:t>Vilka är styrkorna med denna kommunikationsstil?</a:t>
            </a:r>
          </a:p>
          <a:p>
            <a:pPr>
              <a:lnSpc>
                <a:spcPct val="90000"/>
              </a:lnSpc>
            </a:pPr>
            <a:endParaRPr lang="sv-SE" sz="1800">
              <a:solidFill>
                <a:schemeClr val="tx1"/>
              </a:solidFill>
            </a:endParaRPr>
          </a:p>
          <a:p>
            <a:pPr marL="285750" indent="-285750">
              <a:lnSpc>
                <a:spcPct val="90000"/>
              </a:lnSpc>
              <a:buFont typeface="Wingdings" pitchFamily="2" charset="2"/>
              <a:buChar char="ü"/>
            </a:pPr>
            <a:r>
              <a:rPr lang="sv-SE" sz="1800">
                <a:solidFill>
                  <a:schemeClr val="tx1"/>
                </a:solidFill>
              </a:rPr>
              <a:t>Vilka är de potentiella svagheterna?</a:t>
            </a:r>
          </a:p>
          <a:p>
            <a:pPr>
              <a:lnSpc>
                <a:spcPct val="90000"/>
              </a:lnSpc>
            </a:pPr>
            <a:endParaRPr lang="sv-SE" sz="1800">
              <a:solidFill>
                <a:schemeClr val="tx1"/>
              </a:solidFill>
            </a:endParaRPr>
          </a:p>
          <a:p>
            <a:pPr marL="285750" indent="-285750">
              <a:lnSpc>
                <a:spcPct val="90000"/>
              </a:lnSpc>
              <a:buFont typeface="Wingdings" pitchFamily="2" charset="2"/>
              <a:buChar char="ü"/>
            </a:pPr>
            <a:r>
              <a:rPr lang="sv-SE" sz="1800">
                <a:solidFill>
                  <a:schemeClr val="tx1"/>
                </a:solidFill>
              </a:rPr>
              <a:t>Vad irriterar eller frustrerar dig när andra kommunicerar med dig? </a:t>
            </a:r>
          </a:p>
          <a:p>
            <a:pPr>
              <a:lnSpc>
                <a:spcPct val="90000"/>
              </a:lnSpc>
            </a:pPr>
            <a:endParaRPr lang="sv-SE" sz="1800">
              <a:solidFill>
                <a:schemeClr val="tx1"/>
              </a:solidFill>
            </a:endParaRPr>
          </a:p>
          <a:p>
            <a:pPr marL="285750" indent="-285750">
              <a:lnSpc>
                <a:spcPct val="90000"/>
              </a:lnSpc>
              <a:buFont typeface="Wingdings" pitchFamily="2" charset="2"/>
              <a:buChar char="ü"/>
            </a:pPr>
            <a:r>
              <a:rPr lang="sv-SE" sz="1800">
                <a:solidFill>
                  <a:schemeClr val="tx1"/>
                </a:solidFill>
              </a:rPr>
              <a:t>Vad kan andra göra för att kommunicera bättre med er i denna kommunikationsstil?</a:t>
            </a:r>
          </a:p>
          <a:p>
            <a:pPr indent="-228600">
              <a:lnSpc>
                <a:spcPts val="2800"/>
              </a:lnSpc>
              <a:spcAft>
                <a:spcPts val="600"/>
              </a:spcAft>
              <a:buClr>
                <a:schemeClr val="accent2"/>
              </a:buClr>
              <a:buFont typeface="Wingdings 2" panose="05020102010507070707" pitchFamily="18" charset="2"/>
              <a:buChar char=""/>
            </a:pPr>
            <a:endParaRPr lang="en-US"/>
          </a:p>
        </p:txBody>
      </p:sp>
      <p:sp>
        <p:nvSpPr>
          <p:cNvPr id="5" name="textruta 4">
            <a:extLst>
              <a:ext uri="{FF2B5EF4-FFF2-40B4-BE49-F238E27FC236}">
                <a16:creationId xmlns:a16="http://schemas.microsoft.com/office/drawing/2014/main" id="{60446A99-9482-51A8-4834-4E90E2144484}"/>
              </a:ext>
            </a:extLst>
          </p:cNvPr>
          <p:cNvSpPr txBox="1"/>
          <p:nvPr/>
        </p:nvSpPr>
        <p:spPr>
          <a:xfrm>
            <a:off x="408124" y="5309791"/>
            <a:ext cx="4817281" cy="584775"/>
          </a:xfrm>
          <a:prstGeom prst="rect">
            <a:avLst/>
          </a:prstGeom>
          <a:noFill/>
        </p:spPr>
        <p:txBody>
          <a:bodyPr wrap="none" rtlCol="0">
            <a:spAutoFit/>
          </a:bodyPr>
          <a:lstStyle/>
          <a:p>
            <a:pPr>
              <a:spcAft>
                <a:spcPts val="600"/>
              </a:spcAft>
            </a:pPr>
            <a:r>
              <a:rPr lang="sv-SE" sz="3200">
                <a:solidFill>
                  <a:schemeClr val="accent4">
                    <a:lumMod val="50000"/>
                  </a:schemeClr>
                </a:solidFill>
              </a:rPr>
              <a:t>ÖVNING, triader 30 minuter</a:t>
            </a:r>
            <a:endParaRPr lang="sv-SE">
              <a:solidFill>
                <a:schemeClr val="accent4">
                  <a:lumMod val="50000"/>
                </a:schemeClr>
              </a:solidFill>
            </a:endParaRPr>
          </a:p>
        </p:txBody>
      </p:sp>
    </p:spTree>
    <p:extLst>
      <p:ext uri="{BB962C8B-B14F-4D97-AF65-F5344CB8AC3E}">
        <p14:creationId xmlns:p14="http://schemas.microsoft.com/office/powerpoint/2010/main" val="15741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2B5-38D3-47B7-C2F5-41BC174823AD}"/>
              </a:ext>
            </a:extLst>
          </p:cNvPr>
          <p:cNvSpPr>
            <a:spLocks noGrp="1"/>
          </p:cNvSpPr>
          <p:nvPr>
            <p:ph type="title"/>
          </p:nvPr>
        </p:nvSpPr>
        <p:spPr>
          <a:xfrm>
            <a:off x="7390262" y="143522"/>
            <a:ext cx="3369234" cy="1616203"/>
          </a:xfrm>
        </p:spPr>
        <p:txBody>
          <a:bodyPr vert="horz" lIns="91440" tIns="45720" rIns="91440" bIns="45720" rtlCol="0" anchor="b">
            <a:normAutofit/>
          </a:bodyPr>
          <a:lstStyle/>
          <a:p>
            <a:r>
              <a:rPr lang="en-US" sz="3200" b="1">
                <a:solidFill>
                  <a:srgbClr val="FF9300"/>
                </a:solidFill>
              </a:rPr>
              <a:t>ÖVNING 1</a:t>
            </a:r>
            <a:r>
              <a:rPr lang="en-US" sz="3200"/>
              <a:t> </a:t>
            </a:r>
            <a:br>
              <a:rPr lang="en-US" sz="3200"/>
            </a:br>
            <a:r>
              <a:rPr lang="en-US" sz="3200" err="1"/>
              <a:t>Aktivt</a:t>
            </a:r>
            <a:r>
              <a:rPr lang="en-US" sz="3200"/>
              <a:t> </a:t>
            </a:r>
            <a:r>
              <a:rPr lang="en-US" sz="3200" err="1"/>
              <a:t>lyssnande</a:t>
            </a:r>
            <a:br>
              <a:rPr lang="en-US" sz="3200"/>
            </a:br>
            <a:r>
              <a:rPr lang="en-US" sz="2400" i="1">
                <a:solidFill>
                  <a:srgbClr val="FF9300"/>
                </a:solidFill>
              </a:rPr>
              <a:t>2 x 10 </a:t>
            </a:r>
            <a:r>
              <a:rPr lang="en-US" sz="2400" i="1" err="1">
                <a:solidFill>
                  <a:srgbClr val="FF9300"/>
                </a:solidFill>
              </a:rPr>
              <a:t>minuter</a:t>
            </a:r>
            <a:endParaRPr lang="en-US" sz="3200" i="1">
              <a:solidFill>
                <a:srgbClr val="FF9300"/>
              </a:solidFill>
            </a:endParaRPr>
          </a:p>
        </p:txBody>
      </p:sp>
      <p:pic>
        <p:nvPicPr>
          <p:cNvPr id="5" name="Picture 4" descr="En bild som visar Färggrann&#10;&#10;Automatiskt genererad beskrivning">
            <a:extLst>
              <a:ext uri="{FF2B5EF4-FFF2-40B4-BE49-F238E27FC236}">
                <a16:creationId xmlns:a16="http://schemas.microsoft.com/office/drawing/2014/main" id="{042B3D23-5AF2-96A4-2B84-27052579D9E9}"/>
              </a:ext>
            </a:extLst>
          </p:cNvPr>
          <p:cNvPicPr>
            <a:picLocks noChangeAspect="1"/>
          </p:cNvPicPr>
          <p:nvPr/>
        </p:nvPicPr>
        <p:blipFill rotWithShape="1">
          <a:blip r:embed="rId3"/>
          <a:srcRect l="19179"/>
          <a:stretch/>
        </p:blipFill>
        <p:spPr>
          <a:xfrm>
            <a:off x="20" y="10"/>
            <a:ext cx="7390243" cy="6857990"/>
          </a:xfrm>
          <a:prstGeom prst="rect">
            <a:avLst/>
          </a:prstGeom>
        </p:spPr>
      </p:pic>
      <p:sp>
        <p:nvSpPr>
          <p:cNvPr id="3" name="Content Placeholder 2">
            <a:extLst>
              <a:ext uri="{FF2B5EF4-FFF2-40B4-BE49-F238E27FC236}">
                <a16:creationId xmlns:a16="http://schemas.microsoft.com/office/drawing/2014/main" id="{2750AE27-DED5-A2D4-59AB-9F4C3BF300DF}"/>
              </a:ext>
            </a:extLst>
          </p:cNvPr>
          <p:cNvSpPr>
            <a:spLocks noGrp="1"/>
          </p:cNvSpPr>
          <p:nvPr>
            <p:ph idx="4294967295"/>
          </p:nvPr>
        </p:nvSpPr>
        <p:spPr>
          <a:xfrm>
            <a:off x="7162800" y="2030556"/>
            <a:ext cx="4941571" cy="4683922"/>
          </a:xfrm>
        </p:spPr>
        <p:txBody>
          <a:bodyPr vert="horz" lIns="91440" tIns="45720" rIns="91440" bIns="45720" rtlCol="0" anchor="t">
            <a:normAutofit/>
          </a:bodyPr>
          <a:lstStyle/>
          <a:p>
            <a:pPr marL="0" indent="0">
              <a:buNone/>
            </a:pPr>
            <a:r>
              <a:rPr lang="en-US" sz="2000" dirty="0" err="1"/>
              <a:t>Sitt</a:t>
            </a:r>
            <a:r>
              <a:rPr lang="en-US" sz="2000" dirty="0"/>
              <a:t> </a:t>
            </a:r>
            <a:r>
              <a:rPr lang="en-US" sz="2000" dirty="0" err="1"/>
              <a:t>i</a:t>
            </a:r>
            <a:r>
              <a:rPr lang="en-US" sz="2000" dirty="0"/>
              <a:t> par mitt </a:t>
            </a:r>
            <a:r>
              <a:rPr lang="en-US" sz="2000" dirty="0" err="1"/>
              <a:t>emot</a:t>
            </a:r>
            <a:r>
              <a:rPr lang="en-US" sz="2000" dirty="0"/>
              <a:t> </a:t>
            </a:r>
            <a:r>
              <a:rPr lang="en-US" sz="2000" dirty="0" err="1"/>
              <a:t>varandra</a:t>
            </a:r>
            <a:endParaRPr lang="en-US" sz="2000" dirty="0"/>
          </a:p>
          <a:p>
            <a:pPr marL="0" indent="0">
              <a:buNone/>
            </a:pPr>
            <a:endParaRPr lang="en-US" sz="2000" dirty="0"/>
          </a:p>
          <a:p>
            <a:r>
              <a:rPr lang="en-US" sz="2000" dirty="0" err="1"/>
              <a:t>Första</a:t>
            </a:r>
            <a:r>
              <a:rPr lang="en-US" sz="2000" dirty="0"/>
              <a:t> </a:t>
            </a:r>
            <a:r>
              <a:rPr lang="en-US" sz="2000" dirty="0" err="1"/>
              <a:t>personen</a:t>
            </a:r>
            <a:r>
              <a:rPr lang="en-US" sz="2000" dirty="0"/>
              <a:t> </a:t>
            </a:r>
            <a:r>
              <a:rPr lang="en-US" sz="2000" dirty="0" err="1"/>
              <a:t>börjar</a:t>
            </a:r>
            <a:r>
              <a:rPr lang="en-US" sz="2000" dirty="0"/>
              <a:t> med </a:t>
            </a:r>
            <a:r>
              <a:rPr lang="en-US" sz="2000" dirty="0" err="1"/>
              <a:t>att</a:t>
            </a:r>
            <a:r>
              <a:rPr lang="en-US" sz="2000" dirty="0"/>
              <a:t> </a:t>
            </a:r>
            <a:r>
              <a:rPr lang="en-US" sz="2000" dirty="0" err="1"/>
              <a:t>berätta</a:t>
            </a:r>
            <a:r>
              <a:rPr lang="en-US" sz="2000" dirty="0"/>
              <a:t> om </a:t>
            </a:r>
            <a:r>
              <a:rPr lang="en-US" sz="2000" dirty="0" err="1"/>
              <a:t>hur</a:t>
            </a:r>
            <a:r>
              <a:rPr lang="en-US" sz="2000" dirty="0"/>
              <a:t> man </a:t>
            </a:r>
            <a:r>
              <a:rPr lang="en-US" sz="2000" dirty="0" err="1"/>
              <a:t>planerar</a:t>
            </a:r>
            <a:r>
              <a:rPr lang="en-US" sz="2000" dirty="0"/>
              <a:t> </a:t>
            </a:r>
            <a:r>
              <a:rPr lang="en-US" sz="2000" dirty="0" err="1"/>
              <a:t>att</a:t>
            </a:r>
            <a:r>
              <a:rPr lang="en-US" sz="2000" dirty="0"/>
              <a:t> </a:t>
            </a:r>
            <a:r>
              <a:rPr lang="en-US" sz="2000" dirty="0" err="1"/>
              <a:t>utveckla</a:t>
            </a:r>
            <a:r>
              <a:rPr lang="en-US" sz="2000" dirty="0"/>
              <a:t> </a:t>
            </a:r>
            <a:r>
              <a:rPr lang="en-US" sz="2000" dirty="0" err="1"/>
              <a:t>sitt</a:t>
            </a:r>
            <a:r>
              <a:rPr lang="en-US" sz="2000" dirty="0"/>
              <a:t> </a:t>
            </a:r>
            <a:r>
              <a:rPr lang="en-US" sz="2000" dirty="0" err="1"/>
              <a:t>självledarskap</a:t>
            </a:r>
            <a:r>
              <a:rPr lang="en-US" sz="2000" dirty="0"/>
              <a:t>.</a:t>
            </a:r>
          </a:p>
          <a:p>
            <a:r>
              <a:rPr lang="en-US" sz="2000" dirty="0" err="1"/>
              <a:t>Vad</a:t>
            </a:r>
            <a:r>
              <a:rPr lang="en-US" sz="2000" dirty="0"/>
              <a:t> </a:t>
            </a:r>
            <a:r>
              <a:rPr lang="en-US" sz="2000" dirty="0" err="1"/>
              <a:t>är</a:t>
            </a:r>
            <a:r>
              <a:rPr lang="en-US" sz="2000" dirty="0"/>
              <a:t> det </a:t>
            </a:r>
            <a:r>
              <a:rPr lang="en-US" sz="2000" dirty="0" err="1"/>
              <a:t>som</a:t>
            </a:r>
            <a:r>
              <a:rPr lang="en-US" sz="2000" dirty="0"/>
              <a:t> </a:t>
            </a:r>
            <a:r>
              <a:rPr lang="en-US" sz="2000" dirty="0" err="1"/>
              <a:t>kan</a:t>
            </a:r>
            <a:r>
              <a:rPr lang="en-US" sz="2000" dirty="0"/>
              <a:t> </a:t>
            </a:r>
            <a:r>
              <a:rPr lang="en-US" sz="2000" dirty="0" err="1"/>
              <a:t>kännas</a:t>
            </a:r>
            <a:r>
              <a:rPr lang="en-US" sz="2000" dirty="0"/>
              <a:t> </a:t>
            </a:r>
            <a:r>
              <a:rPr lang="en-US" sz="2000" dirty="0" err="1"/>
              <a:t>svårt</a:t>
            </a:r>
            <a:r>
              <a:rPr lang="en-US" sz="2000" dirty="0"/>
              <a:t>/</a:t>
            </a:r>
            <a:r>
              <a:rPr lang="en-US" sz="2000" dirty="0" err="1"/>
              <a:t>utmanande</a:t>
            </a:r>
            <a:r>
              <a:rPr lang="en-US" sz="2000" dirty="0"/>
              <a:t>/</a:t>
            </a:r>
            <a:r>
              <a:rPr lang="en-US" sz="2000" dirty="0" err="1"/>
              <a:t>tufft</a:t>
            </a:r>
            <a:r>
              <a:rPr lang="en-US" sz="2000" dirty="0"/>
              <a:t> </a:t>
            </a:r>
            <a:r>
              <a:rPr lang="en-US" sz="2000" dirty="0" err="1"/>
              <a:t>ibland</a:t>
            </a:r>
            <a:r>
              <a:rPr lang="en-US" sz="2000" dirty="0"/>
              <a:t>? </a:t>
            </a:r>
          </a:p>
          <a:p>
            <a:r>
              <a:rPr lang="en-US" sz="2000" dirty="0" err="1"/>
              <a:t>Vad</a:t>
            </a:r>
            <a:r>
              <a:rPr lang="en-US" sz="2000" dirty="0"/>
              <a:t> </a:t>
            </a:r>
            <a:r>
              <a:rPr lang="en-US" sz="2000" dirty="0" err="1"/>
              <a:t>har</a:t>
            </a:r>
            <a:r>
              <a:rPr lang="en-US" sz="2000" dirty="0"/>
              <a:t> man för </a:t>
            </a:r>
            <a:r>
              <a:rPr lang="en-US" sz="2000" dirty="0" err="1"/>
              <a:t>tankar</a:t>
            </a:r>
            <a:r>
              <a:rPr lang="en-US" sz="2000" dirty="0"/>
              <a:t> </a:t>
            </a:r>
            <a:r>
              <a:rPr lang="en-US" sz="2000" dirty="0" err="1"/>
              <a:t>kring</a:t>
            </a:r>
            <a:r>
              <a:rPr lang="en-US" sz="2000" dirty="0"/>
              <a:t> </a:t>
            </a:r>
            <a:r>
              <a:rPr lang="en-US" sz="2000" dirty="0" err="1"/>
              <a:t>hur</a:t>
            </a:r>
            <a:r>
              <a:rPr lang="en-US" sz="2000" dirty="0"/>
              <a:t> man </a:t>
            </a:r>
            <a:r>
              <a:rPr lang="en-US" sz="2000" dirty="0" err="1"/>
              <a:t>vill</a:t>
            </a:r>
            <a:r>
              <a:rPr lang="en-US" sz="2000" dirty="0"/>
              <a:t> </a:t>
            </a:r>
            <a:r>
              <a:rPr lang="en-US" sz="2000" dirty="0" err="1"/>
              <a:t>utveckla</a:t>
            </a:r>
            <a:r>
              <a:rPr lang="en-US" sz="2000" dirty="0"/>
              <a:t> sig </a:t>
            </a:r>
            <a:r>
              <a:rPr lang="en-US" sz="2000" dirty="0" err="1"/>
              <a:t>och</a:t>
            </a:r>
            <a:r>
              <a:rPr lang="en-US" sz="2000" dirty="0"/>
              <a:t> </a:t>
            </a:r>
            <a:r>
              <a:rPr lang="en-US" sz="2000" dirty="0" err="1"/>
              <a:t>vad</a:t>
            </a:r>
            <a:r>
              <a:rPr lang="en-US" sz="2000" dirty="0"/>
              <a:t> man </a:t>
            </a:r>
            <a:r>
              <a:rPr lang="en-US" sz="2000" dirty="0" err="1"/>
              <a:t>behöver</a:t>
            </a:r>
            <a:r>
              <a:rPr lang="en-US" sz="2000" dirty="0"/>
              <a:t> </a:t>
            </a:r>
            <a:r>
              <a:rPr lang="en-US" sz="2000" dirty="0" err="1"/>
              <a:t>göra</a:t>
            </a:r>
            <a:r>
              <a:rPr lang="en-US" sz="2000" dirty="0"/>
              <a:t>?</a:t>
            </a:r>
          </a:p>
          <a:p>
            <a:pPr marL="0" indent="0">
              <a:buNone/>
            </a:pPr>
            <a:r>
              <a:rPr lang="en-US" sz="2000" i="1" dirty="0" err="1"/>
              <a:t>Andra</a:t>
            </a:r>
            <a:r>
              <a:rPr lang="en-US" sz="2000" i="1" dirty="0"/>
              <a:t> </a:t>
            </a:r>
            <a:r>
              <a:rPr lang="en-US" sz="2000" i="1" dirty="0" err="1"/>
              <a:t>personen</a:t>
            </a:r>
            <a:r>
              <a:rPr lang="en-US" sz="2000" i="1" dirty="0"/>
              <a:t> </a:t>
            </a:r>
            <a:r>
              <a:rPr lang="en-US" sz="2000" i="1" dirty="0" err="1"/>
              <a:t>lyssnar</a:t>
            </a:r>
            <a:r>
              <a:rPr lang="en-US" sz="2000" i="1" dirty="0"/>
              <a:t> </a:t>
            </a:r>
            <a:r>
              <a:rPr lang="en-US" sz="2000" i="1" dirty="0" err="1"/>
              <a:t>aktivt</a:t>
            </a:r>
            <a:r>
              <a:rPr lang="en-US" sz="2000" i="1" dirty="0"/>
              <a:t> </a:t>
            </a:r>
            <a:r>
              <a:rPr lang="en-US" sz="2000" i="1" dirty="0" err="1"/>
              <a:t>utan</a:t>
            </a:r>
            <a:r>
              <a:rPr lang="en-US" sz="2000" i="1" dirty="0"/>
              <a:t> </a:t>
            </a:r>
            <a:r>
              <a:rPr lang="en-US" sz="2000" i="1" dirty="0" err="1"/>
              <a:t>att</a:t>
            </a:r>
            <a:r>
              <a:rPr lang="en-US" sz="2000" i="1" dirty="0"/>
              <a:t> </a:t>
            </a:r>
            <a:r>
              <a:rPr lang="en-US" sz="2000" i="1" dirty="0" err="1"/>
              <a:t>kommentera</a:t>
            </a:r>
            <a:r>
              <a:rPr lang="en-US" sz="2000" i="1" dirty="0"/>
              <a:t>, </a:t>
            </a:r>
            <a:r>
              <a:rPr lang="en-US" sz="2000" i="1" dirty="0" err="1"/>
              <a:t>endast</a:t>
            </a:r>
            <a:r>
              <a:rPr lang="en-US" sz="2000" i="1" dirty="0"/>
              <a:t> </a:t>
            </a:r>
            <a:r>
              <a:rPr lang="en-US" sz="2000" i="1" dirty="0" err="1"/>
              <a:t>sammanfattningar</a:t>
            </a:r>
            <a:r>
              <a:rPr lang="en-US" sz="2000" i="1" dirty="0"/>
              <a:t> </a:t>
            </a:r>
            <a:r>
              <a:rPr lang="en-US" sz="2000" i="1" dirty="0" err="1"/>
              <a:t>är</a:t>
            </a:r>
            <a:r>
              <a:rPr lang="en-US" sz="2000" i="1" dirty="0"/>
              <a:t> </a:t>
            </a:r>
            <a:r>
              <a:rPr lang="en-US" sz="2000" i="1" dirty="0" err="1"/>
              <a:t>tillåtna</a:t>
            </a:r>
            <a:r>
              <a:rPr lang="en-US" sz="2000" i="1" dirty="0"/>
              <a:t>.</a:t>
            </a:r>
          </a:p>
          <a:p>
            <a:pPr marL="0" indent="0">
              <a:buNone/>
            </a:pPr>
            <a:r>
              <a:rPr lang="en-US" sz="2000" dirty="0" err="1"/>
              <a:t>Byt</a:t>
            </a:r>
            <a:r>
              <a:rPr lang="en-US" sz="2000" dirty="0"/>
              <a:t> </a:t>
            </a:r>
            <a:r>
              <a:rPr lang="en-US" sz="2000" dirty="0" err="1"/>
              <a:t>efter</a:t>
            </a:r>
            <a:r>
              <a:rPr lang="en-US" sz="2000" dirty="0"/>
              <a:t> </a:t>
            </a:r>
            <a:r>
              <a:rPr lang="en-US" sz="2000" dirty="0" err="1"/>
              <a:t>en</a:t>
            </a:r>
            <a:r>
              <a:rPr lang="en-US" sz="2000" dirty="0"/>
              <a:t> </a:t>
            </a:r>
            <a:r>
              <a:rPr lang="en-US" sz="2000" dirty="0" err="1"/>
              <a:t>stund</a:t>
            </a:r>
            <a:r>
              <a:rPr lang="en-US" sz="2000" dirty="0"/>
              <a:t>- </a:t>
            </a:r>
            <a:r>
              <a:rPr lang="en-US" sz="2000" dirty="0" err="1"/>
              <a:t>båda</a:t>
            </a:r>
            <a:r>
              <a:rPr lang="en-US" sz="2000" dirty="0"/>
              <a:t> ska </a:t>
            </a:r>
            <a:r>
              <a:rPr lang="en-US" sz="2000" dirty="0" err="1"/>
              <a:t>göra</a:t>
            </a:r>
            <a:r>
              <a:rPr lang="en-US" sz="2000" dirty="0"/>
              <a:t> </a:t>
            </a:r>
            <a:r>
              <a:rPr lang="en-US" sz="2000" dirty="0" err="1"/>
              <a:t>samma</a:t>
            </a:r>
            <a:r>
              <a:rPr lang="en-US" sz="2000" dirty="0"/>
              <a:t> </a:t>
            </a:r>
            <a:r>
              <a:rPr lang="en-US" sz="2000" dirty="0" err="1"/>
              <a:t>sak</a:t>
            </a:r>
            <a:r>
              <a:rPr lang="en-US" sz="2000" dirty="0"/>
              <a:t>.</a:t>
            </a:r>
          </a:p>
          <a:p>
            <a:pPr marL="0"/>
            <a:endParaRPr lang="en-US" sz="1400" dirty="0"/>
          </a:p>
          <a:p>
            <a:pPr marL="0"/>
            <a:endParaRPr lang="en-US" sz="1400" dirty="0"/>
          </a:p>
          <a:p>
            <a:pPr marL="0"/>
            <a:endParaRPr lang="en-US" sz="1400" dirty="0"/>
          </a:p>
        </p:txBody>
      </p:sp>
    </p:spTree>
    <p:extLst>
      <p:ext uri="{BB962C8B-B14F-4D97-AF65-F5344CB8AC3E}">
        <p14:creationId xmlns:p14="http://schemas.microsoft.com/office/powerpoint/2010/main" val="2896943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555958" y="67477"/>
            <a:ext cx="10869248" cy="1687513"/>
          </a:xfrm>
        </p:spPr>
        <p:txBody>
          <a:bodyPr>
            <a:noAutofit/>
          </a:bodyPr>
          <a:lstStyle/>
          <a:p>
            <a:r>
              <a:rPr lang="nb-NO" sz="3600" b="1">
                <a:cs typeface="Poppins" panose="00000500000000000000" pitchFamily="2" charset="0"/>
              </a:rPr>
              <a:t>BOLD beskriver sig </a:t>
            </a:r>
            <a:r>
              <a:rPr lang="nb-NO" sz="3600" b="1" err="1">
                <a:cs typeface="Poppins" panose="00000500000000000000" pitchFamily="2" charset="0"/>
              </a:rPr>
              <a:t>själva</a:t>
            </a:r>
            <a:r>
              <a:rPr lang="nb-NO" sz="3600" b="1">
                <a:cs typeface="Poppins" panose="00000500000000000000" pitchFamily="2" charset="0"/>
              </a:rPr>
              <a:t> som:</a:t>
            </a:r>
          </a:p>
        </p:txBody>
      </p:sp>
      <p:pic>
        <p:nvPicPr>
          <p:cNvPr id="12" name="Grafik 5" descr="Ein Bild, das Text enthält.&#10;&#10;Automatisch generierte Beschreibung">
            <a:extLst>
              <a:ext uri="{FF2B5EF4-FFF2-40B4-BE49-F238E27FC236}">
                <a16:creationId xmlns:a16="http://schemas.microsoft.com/office/drawing/2014/main" id="{89B9D25D-7E4C-FE6C-A39D-0340ACD2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2" y="5902553"/>
            <a:ext cx="1233875" cy="955447"/>
          </a:xfrm>
          <a:prstGeom prst="rect">
            <a:avLst/>
          </a:prstGeom>
        </p:spPr>
      </p:pic>
      <p:grpSp>
        <p:nvGrpSpPr>
          <p:cNvPr id="69" name="Gruppieren 68">
            <a:extLst>
              <a:ext uri="{FF2B5EF4-FFF2-40B4-BE49-F238E27FC236}">
                <a16:creationId xmlns:a16="http://schemas.microsoft.com/office/drawing/2014/main" id="{820BD317-74B9-3E67-1AEC-766F72FCD8C2}"/>
              </a:ext>
            </a:extLst>
          </p:cNvPr>
          <p:cNvGrpSpPr/>
          <p:nvPr/>
        </p:nvGrpSpPr>
        <p:grpSpPr>
          <a:xfrm>
            <a:off x="2438170" y="1564072"/>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4"/>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4"/>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4"/>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4"/>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5" name="Rectangle 12">
            <a:extLst>
              <a:ext uri="{FF2B5EF4-FFF2-40B4-BE49-F238E27FC236}">
                <a16:creationId xmlns:a16="http://schemas.microsoft.com/office/drawing/2014/main" id="{79B8CC54-A605-ADBD-9A32-4EE23393D606}"/>
              </a:ext>
            </a:extLst>
          </p:cNvPr>
          <p:cNvSpPr/>
          <p:nvPr/>
        </p:nvSpPr>
        <p:spPr>
          <a:xfrm>
            <a:off x="7007215" y="1585626"/>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pic>
        <p:nvPicPr>
          <p:cNvPr id="36" name="Picture 2" descr="Why High-Speed Trains Don't Make Sense">
            <a:extLst>
              <a:ext uri="{FF2B5EF4-FFF2-40B4-BE49-F238E27FC236}">
                <a16:creationId xmlns:a16="http://schemas.microsoft.com/office/drawing/2014/main" id="{1429C4C3-6B86-2E87-126E-1FADE0E95281}"/>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015966" y="4133374"/>
            <a:ext cx="4546599" cy="255746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
            <a:extLst>
              <a:ext uri="{FF2B5EF4-FFF2-40B4-BE49-F238E27FC236}">
                <a16:creationId xmlns:a16="http://schemas.microsoft.com/office/drawing/2014/main" id="{B1254559-6066-A719-C3DE-C8C902190AE0}"/>
              </a:ext>
            </a:extLst>
          </p:cNvPr>
          <p:cNvSpPr txBox="1"/>
          <p:nvPr/>
        </p:nvSpPr>
        <p:spPr>
          <a:xfrm>
            <a:off x="7022874" y="1565396"/>
            <a:ext cx="4559299"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Resultatorienterade</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Tidseffektiva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R</a:t>
            </a: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isk</a:t>
            </a:r>
            <a:r>
              <a:rPr lang="nb-NO" b="1" err="1">
                <a:solidFill>
                  <a:schemeClr val="accent3">
                    <a:lumMod val="50000"/>
                  </a:schemeClr>
                </a:solidFill>
                <a:latin typeface="+mj-lt"/>
              </a:rPr>
              <a:t>tagande</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Direkta</a:t>
            </a:r>
            <a:r>
              <a:rPr kumimoji="0" lang="nb-NO" b="1" i="0" u="none" strike="noStrike" kern="1200" cap="none" spc="0" normalizeH="0" baseline="0" noProof="0">
                <a:ln>
                  <a:noFill/>
                </a:ln>
                <a:solidFill>
                  <a:schemeClr val="accent3">
                    <a:lumMod val="50000"/>
                  </a:schemeClr>
                </a:solidFill>
                <a:effectLst/>
                <a:uLnTx/>
                <a:uFillTx/>
                <a:latin typeface="+mj-lt"/>
                <a:ea typeface="+mn-ea"/>
                <a:cs typeface="+mn-cs"/>
              </a:rPr>
              <a:t> - </a:t>
            </a: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tydliga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Bra på att se</a:t>
            </a:r>
            <a:r>
              <a:rPr kumimoji="0" lang="nb-NO" b="1" i="0" u="none" strike="noStrike" kern="1200" cap="none" spc="0" normalizeH="0" baseline="0" noProof="0">
                <a:ln>
                  <a:noFill/>
                </a:ln>
                <a:solidFill>
                  <a:schemeClr val="accent3">
                    <a:lumMod val="50000"/>
                  </a:schemeClr>
                </a:solidFill>
                <a:effectLst/>
                <a:uLnTx/>
                <a:uFillTx/>
                <a:latin typeface="+mj-lt"/>
                <a:ea typeface="+mn-ea"/>
                <a:cs typeface="+mn-cs"/>
              </a:rPr>
              <a:t> « </a:t>
            </a: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the</a:t>
            </a:r>
            <a:r>
              <a:rPr kumimoji="0" lang="nb-NO"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big</a:t>
            </a:r>
            <a:r>
              <a:rPr kumimoji="0" lang="nb-NO" b="1" i="0" u="none" strike="noStrike" kern="1200" cap="none" spc="0" normalizeH="0" baseline="0" noProof="0">
                <a:ln>
                  <a:noFill/>
                </a:ln>
                <a:solidFill>
                  <a:schemeClr val="accent3">
                    <a:lumMod val="50000"/>
                  </a:schemeClr>
                </a:solidFill>
                <a:effectLst/>
                <a:uLnTx/>
                <a:uFillTx/>
                <a:latin typeface="+mj-lt"/>
                <a:ea typeface="+mn-ea"/>
                <a:cs typeface="+mn-cs"/>
              </a:rPr>
              <a:t> picture»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Gillar</a:t>
            </a:r>
            <a:r>
              <a:rPr kumimoji="0" lang="nb-NO"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utmaningar</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Har </a:t>
            </a:r>
            <a:r>
              <a:rPr lang="nb-NO" b="1" err="1">
                <a:solidFill>
                  <a:schemeClr val="accent3">
                    <a:lumMod val="50000"/>
                  </a:schemeClr>
                </a:solidFill>
                <a:latin typeface="+mj-lt"/>
              </a:rPr>
              <a:t>mycket</a:t>
            </a:r>
            <a:r>
              <a:rPr lang="nb-NO" b="1">
                <a:solidFill>
                  <a:schemeClr val="accent3">
                    <a:lumMod val="50000"/>
                  </a:schemeClr>
                </a:solidFill>
                <a:latin typeface="+mj-lt"/>
              </a:rPr>
              <a:t> driv/</a:t>
            </a:r>
            <a:r>
              <a:rPr lang="nb-NO" b="1" err="1">
                <a:solidFill>
                  <a:schemeClr val="accent3">
                    <a:lumMod val="50000"/>
                  </a:schemeClr>
                </a:solidFill>
                <a:latin typeface="+mj-lt"/>
              </a:rPr>
              <a:t>framåtanda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a:ln>
                <a:noFill/>
              </a:ln>
              <a:solidFill>
                <a:srgbClr val="466EA5"/>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466EA5"/>
              </a:solidFill>
              <a:effectLst/>
              <a:uLnTx/>
              <a:uFillTx/>
              <a:latin typeface="+mj-lt"/>
              <a:ea typeface="+mn-ea"/>
              <a:cs typeface="+mn-cs"/>
            </a:endParaRPr>
          </a:p>
        </p:txBody>
      </p:sp>
    </p:spTree>
    <p:extLst>
      <p:ext uri="{BB962C8B-B14F-4D97-AF65-F5344CB8AC3E}">
        <p14:creationId xmlns:p14="http://schemas.microsoft.com/office/powerpoint/2010/main" val="136425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Gruppieren 68">
            <a:extLst>
              <a:ext uri="{FF2B5EF4-FFF2-40B4-BE49-F238E27FC236}">
                <a16:creationId xmlns:a16="http://schemas.microsoft.com/office/drawing/2014/main" id="{820BD317-74B9-3E67-1AEC-766F72FCD8C2}"/>
              </a:ext>
            </a:extLst>
          </p:cNvPr>
          <p:cNvGrpSpPr/>
          <p:nvPr/>
        </p:nvGrpSpPr>
        <p:grpSpPr>
          <a:xfrm>
            <a:off x="2727166" y="1564072"/>
            <a:ext cx="9144003" cy="5177296"/>
            <a:chOff x="1523999" y="1110583"/>
            <a:chExt cx="9144003" cy="5177296"/>
          </a:xfrm>
          <a:solidFill>
            <a:srgbClr val="F58220"/>
          </a:solidFill>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320831" y="153116"/>
            <a:ext cx="10869248" cy="1687513"/>
          </a:xfrm>
        </p:spPr>
        <p:txBody>
          <a:bodyPr>
            <a:noAutofit/>
          </a:bodyPr>
          <a:lstStyle/>
          <a:p>
            <a:r>
              <a:rPr lang="nb-NO" sz="4000">
                <a:cs typeface="Poppins" panose="00000500000000000000" pitchFamily="2" charset="0"/>
              </a:rPr>
              <a:t>BOLD kan </a:t>
            </a:r>
            <a:r>
              <a:rPr lang="nb-NO" sz="4000" err="1">
                <a:cs typeface="Poppins" panose="00000500000000000000" pitchFamily="2" charset="0"/>
              </a:rPr>
              <a:t>uppfattas</a:t>
            </a:r>
            <a:r>
              <a:rPr lang="nb-NO" sz="4000">
                <a:cs typeface="Poppins" panose="00000500000000000000" pitchFamily="2" charset="0"/>
              </a:rPr>
              <a:t> av andra som:</a:t>
            </a:r>
            <a:endParaRPr lang="nb-NO" sz="4000" b="1">
              <a:cs typeface="Poppins" panose="00000500000000000000" pitchFamily="2" charset="0"/>
            </a:endParaRPr>
          </a:p>
        </p:txBody>
      </p:sp>
      <p:sp>
        <p:nvSpPr>
          <p:cNvPr id="2" name="Rechteck 1">
            <a:extLst>
              <a:ext uri="{FF2B5EF4-FFF2-40B4-BE49-F238E27FC236}">
                <a16:creationId xmlns:a16="http://schemas.microsoft.com/office/drawing/2014/main" id="{87982110-EB8D-2DAB-9467-8166BBBCB9E9}"/>
              </a:ext>
            </a:extLst>
          </p:cNvPr>
          <p:cNvSpPr/>
          <p:nvPr/>
        </p:nvSpPr>
        <p:spPr>
          <a:xfrm>
            <a:off x="7312721" y="4197678"/>
            <a:ext cx="4557287" cy="2532119"/>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7327085" y="1558692"/>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7416142" y="1184419"/>
            <a:ext cx="4559300" cy="280076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4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b-NO" b="1">
              <a:solidFill>
                <a:schemeClr val="accent2">
                  <a:lumMod val="50000"/>
                </a:schemeClr>
              </a:solidFill>
              <a:latin typeface="+mj-lt"/>
            </a:endParaRPr>
          </a:p>
          <a:p>
            <a:pPr marL="285750" indent="-285750">
              <a:buFont typeface="Arial" panose="020B0604020202020204" pitchFamily="34" charset="0"/>
              <a:buChar char="•"/>
              <a:defRPr/>
            </a:pPr>
            <a:r>
              <a:rPr lang="nb-NO" b="1" err="1">
                <a:solidFill>
                  <a:schemeClr val="accent3">
                    <a:lumMod val="50000"/>
                  </a:schemeClr>
                </a:solidFill>
                <a:latin typeface="+mj-lt"/>
              </a:rPr>
              <a:t>För</a:t>
            </a:r>
            <a:r>
              <a:rPr lang="nb-NO" b="1">
                <a:solidFill>
                  <a:schemeClr val="accent3">
                    <a:lumMod val="50000"/>
                  </a:schemeClr>
                </a:solidFill>
                <a:latin typeface="+mj-lt"/>
              </a:rPr>
              <a:t> </a:t>
            </a:r>
            <a:r>
              <a:rPr lang="nb-NO" b="1" err="1">
                <a:solidFill>
                  <a:schemeClr val="accent3">
                    <a:lumMod val="50000"/>
                  </a:schemeClr>
                </a:solidFill>
                <a:latin typeface="+mj-lt"/>
              </a:rPr>
              <a:t>direkta</a:t>
            </a:r>
            <a:endParaRPr lang="nb-NO" b="1">
              <a:solidFill>
                <a:schemeClr val="accent3">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Dominerande</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indent="-285750">
              <a:buFont typeface="Arial" panose="020B0604020202020204" pitchFamily="34" charset="0"/>
              <a:buChar char="•"/>
              <a:defRPr/>
            </a:pPr>
            <a:r>
              <a:rPr lang="nb-NO" b="1" err="1">
                <a:solidFill>
                  <a:schemeClr val="accent3">
                    <a:lumMod val="50000"/>
                  </a:schemeClr>
                </a:solidFill>
                <a:latin typeface="+mj-lt"/>
              </a:rPr>
              <a:t>Skrämmande</a:t>
            </a:r>
            <a:endParaRPr lang="nb-NO" b="1">
              <a:solidFill>
                <a:schemeClr val="accent3">
                  <a:lumMod val="50000"/>
                </a:schemeClr>
              </a:solidFill>
              <a:latin typeface="+mj-lt"/>
            </a:endParaRPr>
          </a:p>
          <a:p>
            <a:pPr marL="285750" lvl="0" indent="-285750">
              <a:buFont typeface="Arial" panose="020B0604020202020204" pitchFamily="34" charset="0"/>
              <a:buChar char="•"/>
              <a:defRPr/>
            </a:pPr>
            <a:r>
              <a:rPr lang="nb-NO" b="1">
                <a:solidFill>
                  <a:schemeClr val="accent3">
                    <a:lumMod val="50000"/>
                  </a:schemeClr>
                </a:solidFill>
                <a:latin typeface="+mj-lt"/>
              </a:rPr>
              <a:t>«My way or the high way»</a:t>
            </a:r>
          </a:p>
          <a:p>
            <a:pPr marL="285750" lvl="0" indent="-285750">
              <a:buFont typeface="Arial" panose="020B0604020202020204" pitchFamily="34" charset="0"/>
              <a:buChar char="•"/>
              <a:defRPr/>
            </a:pPr>
            <a:r>
              <a:rPr lang="nb-NO" b="1">
                <a:solidFill>
                  <a:schemeClr val="accent3">
                    <a:lumMod val="50000"/>
                  </a:schemeClr>
                </a:solidFill>
                <a:latin typeface="+mj-lt"/>
              </a:rPr>
              <a:t>Svart eller </a:t>
            </a:r>
            <a:r>
              <a:rPr lang="nb-NO" b="1" err="1">
                <a:solidFill>
                  <a:schemeClr val="accent3">
                    <a:lumMod val="50000"/>
                  </a:schemeClr>
                </a:solidFill>
                <a:latin typeface="+mj-lt"/>
              </a:rPr>
              <a:t>vitt</a:t>
            </a:r>
            <a:endParaRPr lang="nb-NO" b="1">
              <a:solidFill>
                <a:schemeClr val="accent3">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Otåliga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pic>
        <p:nvPicPr>
          <p:cNvPr id="39" name="Picture 4" descr="ayton - Twitter Search / Twitter">
            <a:extLst>
              <a:ext uri="{FF2B5EF4-FFF2-40B4-BE49-F238E27FC236}">
                <a16:creationId xmlns:a16="http://schemas.microsoft.com/office/drawing/2014/main" id="{BEE06A40-894E-6FDC-AFB6-B2C2D7A9889A}"/>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333" t="21727" r="333" b="7028"/>
          <a:stretch/>
        </p:blipFill>
        <p:spPr bwMode="auto">
          <a:xfrm>
            <a:off x="7705552" y="4245046"/>
            <a:ext cx="3099624" cy="220829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1">
            <a:extLst>
              <a:ext uri="{FF2B5EF4-FFF2-40B4-BE49-F238E27FC236}">
                <a16:creationId xmlns:a16="http://schemas.microsoft.com/office/drawing/2014/main" id="{06CF9379-3E08-849B-8B0C-4A54A281510A}"/>
              </a:ext>
            </a:extLst>
          </p:cNvPr>
          <p:cNvSpPr/>
          <p:nvPr/>
        </p:nvSpPr>
        <p:spPr>
          <a:xfrm>
            <a:off x="2702280" y="4145078"/>
            <a:ext cx="4584023" cy="2713947"/>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spTree>
    <p:extLst>
      <p:ext uri="{BB962C8B-B14F-4D97-AF65-F5344CB8AC3E}">
        <p14:creationId xmlns:p14="http://schemas.microsoft.com/office/powerpoint/2010/main" val="190366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439315" y="-295135"/>
            <a:ext cx="10869248" cy="1687513"/>
          </a:xfrm>
        </p:spPr>
        <p:txBody>
          <a:bodyPr>
            <a:noAutofit/>
          </a:bodyPr>
          <a:lstStyle/>
          <a:p>
            <a:r>
              <a:rPr lang="nb-NO" sz="4400" b="1">
                <a:cs typeface="Poppins" panose="00000500000000000000" pitchFamily="2" charset="0"/>
              </a:rPr>
              <a:t>BOLD blir </a:t>
            </a:r>
            <a:r>
              <a:rPr lang="nb-NO" sz="4400" b="1" err="1">
                <a:cs typeface="Poppins" panose="00000500000000000000" pitchFamily="2" charset="0"/>
              </a:rPr>
              <a:t>irriterade</a:t>
            </a:r>
            <a:r>
              <a:rPr lang="nb-NO" sz="4400" b="1">
                <a:cs typeface="Poppins" panose="00000500000000000000" pitchFamily="2" charset="0"/>
              </a:rPr>
              <a:t> </a:t>
            </a:r>
            <a:r>
              <a:rPr lang="nb-NO" sz="4400" b="1" err="1">
                <a:cs typeface="Poppins" panose="00000500000000000000" pitchFamily="2" charset="0"/>
              </a:rPr>
              <a:t>när</a:t>
            </a:r>
            <a:r>
              <a:rPr lang="nb-NO" sz="4400" b="1">
                <a:cs typeface="Poppins" panose="00000500000000000000" pitchFamily="2" charset="0"/>
              </a:rPr>
              <a:t> folk: </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2895599" y="1628387"/>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7" name="Rectangle 12">
            <a:extLst>
              <a:ext uri="{FF2B5EF4-FFF2-40B4-BE49-F238E27FC236}">
                <a16:creationId xmlns:a16="http://schemas.microsoft.com/office/drawing/2014/main" id="{04D82343-7C81-0144-A8A8-47E96A20CEAC}"/>
              </a:ext>
            </a:extLst>
          </p:cNvPr>
          <p:cNvSpPr/>
          <p:nvPr/>
        </p:nvSpPr>
        <p:spPr>
          <a:xfrm>
            <a:off x="7442200" y="1612798"/>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7455814" y="1880698"/>
            <a:ext cx="4559300" cy="203132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b="1">
              <a:solidFill>
                <a:schemeClr val="accent2">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Pratar</a:t>
            </a:r>
            <a:r>
              <a:rPr lang="nb-NO" b="1">
                <a:solidFill>
                  <a:schemeClr val="accent3">
                    <a:lumMod val="50000"/>
                  </a:schemeClr>
                </a:solidFill>
                <a:latin typeface="+mj-lt"/>
              </a:rPr>
              <a:t> </a:t>
            </a:r>
            <a:r>
              <a:rPr lang="nb-NO" b="1" err="1">
                <a:solidFill>
                  <a:schemeClr val="accent3">
                    <a:lumMod val="50000"/>
                  </a:schemeClr>
                </a:solidFill>
                <a:latin typeface="+mj-lt"/>
              </a:rPr>
              <a:t>för</a:t>
            </a:r>
            <a:r>
              <a:rPr lang="nb-NO" b="1">
                <a:solidFill>
                  <a:schemeClr val="accent3">
                    <a:lumMod val="50000"/>
                  </a:schemeClr>
                </a:solidFill>
                <a:latin typeface="+mj-lt"/>
              </a:rPr>
              <a:t> sakta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Pratar</a:t>
            </a:r>
            <a:r>
              <a:rPr lang="nb-NO" b="1">
                <a:solidFill>
                  <a:schemeClr val="accent3">
                    <a:lumMod val="50000"/>
                  </a:schemeClr>
                </a:solidFill>
                <a:latin typeface="+mj-lt"/>
              </a:rPr>
              <a:t> </a:t>
            </a:r>
            <a:r>
              <a:rPr lang="nb-NO" b="1" err="1">
                <a:solidFill>
                  <a:schemeClr val="accent3">
                    <a:lumMod val="50000"/>
                  </a:schemeClr>
                </a:solidFill>
                <a:latin typeface="+mj-lt"/>
              </a:rPr>
              <a:t>för</a:t>
            </a:r>
            <a:r>
              <a:rPr lang="nb-NO" b="1">
                <a:solidFill>
                  <a:schemeClr val="accent3">
                    <a:lumMod val="50000"/>
                  </a:schemeClr>
                </a:solidFill>
                <a:latin typeface="+mj-lt"/>
              </a:rPr>
              <a:t> </a:t>
            </a:r>
            <a:r>
              <a:rPr lang="nb-NO" b="1" err="1">
                <a:solidFill>
                  <a:schemeClr val="accent3">
                    <a:lumMod val="50000"/>
                  </a:schemeClr>
                </a:solidFill>
                <a:latin typeface="+mj-lt"/>
              </a:rPr>
              <a:t>mycket</a:t>
            </a:r>
            <a:r>
              <a:rPr lang="nb-NO" b="1">
                <a:solidFill>
                  <a:schemeClr val="accent3">
                    <a:lumMod val="50000"/>
                  </a:schemeClr>
                </a:solidFill>
                <a:latin typeface="+mj-lt"/>
              </a:rPr>
              <a:t> i detaljer</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Är</a:t>
            </a:r>
            <a:r>
              <a:rPr lang="nb-NO" b="1">
                <a:solidFill>
                  <a:schemeClr val="accent3">
                    <a:lumMod val="50000"/>
                  </a:schemeClr>
                </a:solidFill>
                <a:latin typeface="+mj-lt"/>
              </a:rPr>
              <a:t> </a:t>
            </a:r>
            <a:r>
              <a:rPr lang="nb-NO" b="1" err="1">
                <a:solidFill>
                  <a:schemeClr val="accent3">
                    <a:lumMod val="50000"/>
                  </a:schemeClr>
                </a:solidFill>
                <a:latin typeface="+mj-lt"/>
              </a:rPr>
              <a:t>vaga</a:t>
            </a:r>
            <a:r>
              <a:rPr lang="nb-NO" b="1">
                <a:solidFill>
                  <a:schemeClr val="accent3">
                    <a:lumMod val="50000"/>
                  </a:schemeClr>
                </a:solidFill>
                <a:latin typeface="+mj-lt"/>
              </a:rPr>
              <a:t> eller </a:t>
            </a:r>
            <a:r>
              <a:rPr lang="nb-NO" b="1" err="1">
                <a:solidFill>
                  <a:schemeClr val="accent3">
                    <a:lumMod val="50000"/>
                  </a:schemeClr>
                </a:solidFill>
                <a:latin typeface="+mj-lt"/>
              </a:rPr>
              <a:t>otydliga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Inte</a:t>
            </a:r>
            <a:r>
              <a:rPr lang="nb-NO" b="1">
                <a:solidFill>
                  <a:schemeClr val="accent3">
                    <a:lumMod val="50000"/>
                  </a:schemeClr>
                </a:solidFill>
                <a:latin typeface="+mj-lt"/>
              </a:rPr>
              <a:t> har en </a:t>
            </a:r>
            <a:r>
              <a:rPr lang="nb-NO" b="1" err="1">
                <a:solidFill>
                  <a:schemeClr val="accent3">
                    <a:lumMod val="50000"/>
                  </a:schemeClr>
                </a:solidFill>
                <a:latin typeface="+mj-lt"/>
              </a:rPr>
              <a:t>åsikt</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Inte</a:t>
            </a:r>
            <a:r>
              <a:rPr lang="nb-NO" b="1">
                <a:solidFill>
                  <a:schemeClr val="accent3">
                    <a:lumMod val="50000"/>
                  </a:schemeClr>
                </a:solidFill>
                <a:latin typeface="+mj-lt"/>
              </a:rPr>
              <a:t> </a:t>
            </a:r>
            <a:r>
              <a:rPr lang="nb-NO" b="1" err="1">
                <a:solidFill>
                  <a:schemeClr val="accent3">
                    <a:lumMod val="50000"/>
                  </a:schemeClr>
                </a:solidFill>
                <a:latin typeface="+mj-lt"/>
              </a:rPr>
              <a:t>delar</a:t>
            </a:r>
            <a:r>
              <a:rPr lang="nb-NO" b="1">
                <a:solidFill>
                  <a:schemeClr val="accent3">
                    <a:lumMod val="50000"/>
                  </a:schemeClr>
                </a:solidFill>
                <a:latin typeface="+mj-lt"/>
              </a:rPr>
              <a:t> sin </a:t>
            </a:r>
            <a:r>
              <a:rPr lang="nb-NO" b="1" err="1">
                <a:solidFill>
                  <a:schemeClr val="accent3">
                    <a:lumMod val="50000"/>
                  </a:schemeClr>
                </a:solidFill>
                <a:latin typeface="+mj-lt"/>
              </a:rPr>
              <a:t>åsikt</a:t>
            </a:r>
            <a:r>
              <a:rPr lang="nb-NO" b="1">
                <a:solidFill>
                  <a:schemeClr val="accent3">
                    <a:lumMod val="50000"/>
                  </a:schemeClr>
                </a:solidFill>
                <a:latin typeface="+mj-lt"/>
              </a:rPr>
              <a:t> med andra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7493001" y="4249511"/>
            <a:ext cx="4557287" cy="2532119"/>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9" name="Picture 2" descr="Snail definición y significado | Diccionario Inglés Collins">
            <a:extLst>
              <a:ext uri="{FF2B5EF4-FFF2-40B4-BE49-F238E27FC236}">
                <a16:creationId xmlns:a16="http://schemas.microsoft.com/office/drawing/2014/main" id="{A0094109-0239-4A08-6ADC-AF26538F0F76}"/>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633235" y="4468908"/>
            <a:ext cx="2910079" cy="1941023"/>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1">
            <a:extLst>
              <a:ext uri="{FF2B5EF4-FFF2-40B4-BE49-F238E27FC236}">
                <a16:creationId xmlns:a16="http://schemas.microsoft.com/office/drawing/2014/main" id="{D442B111-CE3F-C354-5AA0-516B38B8DF99}"/>
              </a:ext>
            </a:extLst>
          </p:cNvPr>
          <p:cNvSpPr/>
          <p:nvPr/>
        </p:nvSpPr>
        <p:spPr>
          <a:xfrm>
            <a:off x="2873728" y="4190310"/>
            <a:ext cx="4584023" cy="2551058"/>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spTree>
    <p:extLst>
      <p:ext uri="{BB962C8B-B14F-4D97-AF65-F5344CB8AC3E}">
        <p14:creationId xmlns:p14="http://schemas.microsoft.com/office/powerpoint/2010/main" val="3094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388537" y="-126276"/>
            <a:ext cx="10869248" cy="1687513"/>
          </a:xfrm>
        </p:spPr>
        <p:txBody>
          <a:bodyPr>
            <a:noAutofit/>
          </a:bodyPr>
          <a:lstStyle/>
          <a:p>
            <a:r>
              <a:rPr lang="nb-NO" sz="4000" b="1">
                <a:cs typeface="Poppins" panose="00000500000000000000" pitchFamily="2" charset="0"/>
              </a:rPr>
              <a:t>BOLD </a:t>
            </a:r>
            <a:r>
              <a:rPr lang="nb-NO" sz="4000" b="1" err="1">
                <a:cs typeface="Poppins" panose="00000500000000000000" pitchFamily="2" charset="0"/>
              </a:rPr>
              <a:t>gillar</a:t>
            </a:r>
            <a:r>
              <a:rPr lang="nb-NO" sz="4000" b="1">
                <a:cs typeface="Poppins" panose="00000500000000000000" pitchFamily="2" charset="0"/>
              </a:rPr>
              <a:t> andra som </a:t>
            </a:r>
            <a:r>
              <a:rPr lang="nb-NO" sz="4000" b="1" err="1">
                <a:cs typeface="Poppins" panose="00000500000000000000" pitchFamily="2" charset="0"/>
              </a:rPr>
              <a:t>är</a:t>
            </a:r>
            <a:r>
              <a:rPr lang="nb-NO" sz="4000" b="1">
                <a:cs typeface="Poppins" panose="00000500000000000000" pitchFamily="2" charset="0"/>
              </a:rPr>
              <a:t>: </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47997" y="1814744"/>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7" name="Rectangle 12">
            <a:extLst>
              <a:ext uri="{FF2B5EF4-FFF2-40B4-BE49-F238E27FC236}">
                <a16:creationId xmlns:a16="http://schemas.microsoft.com/office/drawing/2014/main" id="{04D82343-7C81-0144-A8A8-47E96A20CEAC}"/>
              </a:ext>
            </a:extLst>
          </p:cNvPr>
          <p:cNvSpPr/>
          <p:nvPr/>
        </p:nvSpPr>
        <p:spPr>
          <a:xfrm>
            <a:off x="7591058" y="1799155"/>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7639623" y="1792081"/>
            <a:ext cx="4559300" cy="227754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sz="1600" b="1">
              <a:solidFill>
                <a:schemeClr val="accent2">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Resultatorienterade</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Tidseffektiva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Kommer </a:t>
            </a:r>
            <a:r>
              <a:rPr lang="nb-NO" b="1" err="1">
                <a:solidFill>
                  <a:schemeClr val="accent3">
                    <a:lumMod val="50000"/>
                  </a:schemeClr>
                </a:solidFill>
                <a:latin typeface="+mj-lt"/>
              </a:rPr>
              <a:t>till</a:t>
            </a:r>
            <a:r>
              <a:rPr lang="nb-NO" b="1">
                <a:solidFill>
                  <a:schemeClr val="accent3">
                    <a:lumMod val="50000"/>
                  </a:schemeClr>
                </a:solidFill>
                <a:latin typeface="+mj-lt"/>
              </a:rPr>
              <a:t> sak</a:t>
            </a:r>
            <a:r>
              <a:rPr kumimoji="0" lang="nb-NO" b="1" i="0" u="none" strike="noStrike" kern="1200" cap="none" spc="0" normalizeH="0" baseline="0" noProof="0">
                <a:ln>
                  <a:noFill/>
                </a:ln>
                <a:solidFill>
                  <a:schemeClr val="accent3">
                    <a:lumMod val="50000"/>
                  </a:schemeClr>
                </a:solidFill>
                <a:effectLst/>
                <a:uLnTx/>
                <a:uFillTx/>
                <a:latin typeface="+mj-lt"/>
                <a:ea typeface="+mn-ea"/>
                <a:cs typeface="+mn-cs"/>
              </a:rPr>
              <a:t> &amp; får saker gjort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Ärlig</a:t>
            </a:r>
            <a:r>
              <a:rPr lang="nb-NO" b="1">
                <a:solidFill>
                  <a:schemeClr val="accent3">
                    <a:lumMod val="50000"/>
                  </a:schemeClr>
                </a:solidFill>
                <a:latin typeface="+mj-lt"/>
              </a:rPr>
              <a:t> </a:t>
            </a:r>
            <a:r>
              <a:rPr lang="nb-NO" b="1" err="1">
                <a:solidFill>
                  <a:schemeClr val="accent3">
                    <a:lumMod val="50000"/>
                  </a:schemeClr>
                </a:solidFill>
                <a:latin typeface="+mj-lt"/>
              </a:rPr>
              <a:t>och</a:t>
            </a:r>
            <a:r>
              <a:rPr lang="nb-NO" b="1">
                <a:solidFill>
                  <a:schemeClr val="accent3">
                    <a:lumMod val="50000"/>
                  </a:schemeClr>
                </a:solidFill>
                <a:latin typeface="+mj-lt"/>
              </a:rPr>
              <a:t> </a:t>
            </a:r>
            <a:r>
              <a:rPr lang="nb-NO" b="1" err="1">
                <a:solidFill>
                  <a:schemeClr val="accent3">
                    <a:lumMod val="50000"/>
                  </a:schemeClr>
                </a:solidFill>
                <a:latin typeface="+mj-lt"/>
              </a:rPr>
              <a:t>direkt</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a:ln>
                  <a:noFill/>
                </a:ln>
                <a:solidFill>
                  <a:schemeClr val="accent3">
                    <a:lumMod val="50000"/>
                  </a:schemeClr>
                </a:solidFill>
                <a:effectLst/>
                <a:uLnTx/>
                <a:uFillTx/>
                <a:latin typeface="+mj-lt"/>
                <a:ea typeface="+mn-ea"/>
                <a:cs typeface="+mn-cs"/>
              </a:rPr>
              <a:t>Tar </a:t>
            </a: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beslut</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Säger</a:t>
            </a:r>
            <a:r>
              <a:rPr kumimoji="0" lang="nb-NO" b="1" i="0" u="none" strike="noStrike" kern="1200" cap="none" spc="0" normalizeH="0" baseline="0" noProof="0">
                <a:ln>
                  <a:noFill/>
                </a:ln>
                <a:solidFill>
                  <a:schemeClr val="accent3">
                    <a:lumMod val="50000"/>
                  </a:schemeClr>
                </a:solidFill>
                <a:effectLst/>
                <a:uLnTx/>
                <a:uFillTx/>
                <a:latin typeface="+mj-lt"/>
                <a:ea typeface="+mn-ea"/>
                <a:cs typeface="+mn-cs"/>
              </a:rPr>
              <a:t> vad de </a:t>
            </a: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tycker</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Vågar</a:t>
            </a:r>
            <a:r>
              <a:rPr lang="nb-NO" b="1">
                <a:solidFill>
                  <a:schemeClr val="accent3">
                    <a:lumMod val="50000"/>
                  </a:schemeClr>
                </a:solidFill>
                <a:latin typeface="+mj-lt"/>
              </a:rPr>
              <a:t> utmana</a:t>
            </a:r>
            <a:endParaRPr kumimoji="0" lang="nb-NO" b="0" i="0" u="none" strike="noStrike" kern="1200" cap="none" spc="0" normalizeH="0" baseline="0" noProof="0">
              <a:ln>
                <a:noFill/>
              </a:ln>
              <a:solidFill>
                <a:schemeClr val="accent3">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7625777" y="4351516"/>
            <a:ext cx="4557287" cy="2532119"/>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10244" name="Picture 4" descr="Let's Get it Done! - fist pump baby | Meme Generator">
            <a:extLst>
              <a:ext uri="{FF2B5EF4-FFF2-40B4-BE49-F238E27FC236}">
                <a16:creationId xmlns:a16="http://schemas.microsoft.com/office/drawing/2014/main" id="{00AC5E08-32AD-4993-99D7-2769E007F8C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996692" y="4347122"/>
            <a:ext cx="3845161" cy="2536513"/>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1">
            <a:extLst>
              <a:ext uri="{FF2B5EF4-FFF2-40B4-BE49-F238E27FC236}">
                <a16:creationId xmlns:a16="http://schemas.microsoft.com/office/drawing/2014/main" id="{752C684D-3C2C-0863-F561-982E93DC1F2F}"/>
              </a:ext>
            </a:extLst>
          </p:cNvPr>
          <p:cNvSpPr/>
          <p:nvPr/>
        </p:nvSpPr>
        <p:spPr>
          <a:xfrm>
            <a:off x="3044016" y="4336343"/>
            <a:ext cx="4584023" cy="2558069"/>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spTree>
    <p:extLst>
      <p:ext uri="{BB962C8B-B14F-4D97-AF65-F5344CB8AC3E}">
        <p14:creationId xmlns:p14="http://schemas.microsoft.com/office/powerpoint/2010/main" val="136777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Gruppieren 68">
            <a:extLst>
              <a:ext uri="{FF2B5EF4-FFF2-40B4-BE49-F238E27FC236}">
                <a16:creationId xmlns:a16="http://schemas.microsoft.com/office/drawing/2014/main" id="{820BD317-74B9-3E67-1AEC-766F72FCD8C2}"/>
              </a:ext>
            </a:extLst>
          </p:cNvPr>
          <p:cNvGrpSpPr/>
          <p:nvPr/>
        </p:nvGrpSpPr>
        <p:grpSpPr>
          <a:xfrm>
            <a:off x="3047997" y="1782939"/>
            <a:ext cx="9144003" cy="5177296"/>
            <a:chOff x="1523999" y="1110583"/>
            <a:chExt cx="9144003" cy="5177296"/>
          </a:xfrm>
          <a:solidFill>
            <a:srgbClr val="91A93B"/>
          </a:solidFill>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388537" y="-210426"/>
            <a:ext cx="10869248" cy="1687513"/>
          </a:xfrm>
        </p:spPr>
        <p:txBody>
          <a:bodyPr>
            <a:noAutofit/>
          </a:bodyPr>
          <a:lstStyle/>
          <a:p>
            <a:r>
              <a:rPr lang="nb-NO" sz="4000" b="1">
                <a:cs typeface="Poppins" panose="00000500000000000000" pitchFamily="2" charset="0"/>
              </a:rPr>
              <a:t>SYMPATHETIC beskriver sig </a:t>
            </a:r>
            <a:r>
              <a:rPr lang="nb-NO" sz="4000" b="1" err="1">
                <a:cs typeface="Poppins" panose="00000500000000000000" pitchFamily="2" charset="0"/>
              </a:rPr>
              <a:t>själva</a:t>
            </a:r>
            <a:r>
              <a:rPr lang="nb-NO" sz="4000" b="1">
                <a:cs typeface="Poppins" panose="00000500000000000000" pitchFamily="2" charset="0"/>
              </a:rPr>
              <a:t> som:</a:t>
            </a:r>
            <a:endParaRPr lang="nb-NO" sz="4000" b="1">
              <a:solidFill>
                <a:srgbClr val="582C6C"/>
              </a:solidFill>
              <a:cs typeface="Poppins" panose="00000500000000000000" pitchFamily="2" charset="0"/>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7619997" y="1722726"/>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7692884" y="1728753"/>
            <a:ext cx="4559300" cy="2523768"/>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sz="1600" b="1">
              <a:solidFill>
                <a:schemeClr val="accent2">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Bra på att bygga tillit</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Stöttande</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och</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omtänksamma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Uppmärksammar</a:t>
            </a:r>
            <a:r>
              <a:rPr lang="nb-NO" b="1">
                <a:solidFill>
                  <a:schemeClr val="accent3">
                    <a:lumMod val="50000"/>
                  </a:schemeClr>
                </a:solidFill>
                <a:latin typeface="+mj-lt"/>
              </a:rPr>
              <a:t> andra </a:t>
            </a:r>
            <a:r>
              <a:rPr lang="nb-NO" b="1" err="1">
                <a:solidFill>
                  <a:schemeClr val="accent3">
                    <a:lumMod val="50000"/>
                  </a:schemeClr>
                </a:solidFill>
                <a:latin typeface="+mj-lt"/>
              </a:rPr>
              <a:t>och</a:t>
            </a:r>
            <a:r>
              <a:rPr lang="nb-NO" b="1">
                <a:solidFill>
                  <a:schemeClr val="accent3">
                    <a:lumMod val="50000"/>
                  </a:schemeClr>
                </a:solidFill>
                <a:latin typeface="+mj-lt"/>
              </a:rPr>
              <a:t> </a:t>
            </a:r>
            <a:r>
              <a:rPr lang="nb-NO" b="1" err="1">
                <a:solidFill>
                  <a:schemeClr val="accent3">
                    <a:lumMod val="50000"/>
                  </a:schemeClr>
                </a:solidFill>
                <a:latin typeface="+mj-lt"/>
              </a:rPr>
              <a:t>anpassar</a:t>
            </a:r>
            <a:r>
              <a:rPr lang="nb-NO" b="1">
                <a:solidFill>
                  <a:schemeClr val="accent3">
                    <a:lumMod val="50000"/>
                  </a:schemeClr>
                </a:solidFill>
                <a:latin typeface="+mj-lt"/>
              </a:rPr>
              <a:t> sig</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Inkluderande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En bra </a:t>
            </a:r>
            <a:r>
              <a:rPr lang="nb-NO" b="1" err="1">
                <a:solidFill>
                  <a:schemeClr val="accent3">
                    <a:lumMod val="50000"/>
                  </a:schemeClr>
                </a:solidFill>
                <a:latin typeface="+mj-lt"/>
              </a:rPr>
              <a:t>lyssnare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Bra på att få folk att </a:t>
            </a:r>
            <a:r>
              <a:rPr lang="nb-NO" b="1" err="1">
                <a:solidFill>
                  <a:schemeClr val="accent3">
                    <a:lumMod val="50000"/>
                  </a:schemeClr>
                </a:solidFill>
                <a:latin typeface="+mj-lt"/>
              </a:rPr>
              <a:t>känna</a:t>
            </a:r>
            <a:r>
              <a:rPr lang="nb-NO" b="1">
                <a:solidFill>
                  <a:schemeClr val="accent3">
                    <a:lumMod val="50000"/>
                  </a:schemeClr>
                </a:solidFill>
                <a:latin typeface="+mj-lt"/>
              </a:rPr>
              <a:t> sig </a:t>
            </a:r>
            <a:r>
              <a:rPr lang="nb-NO" b="1" err="1">
                <a:solidFill>
                  <a:schemeClr val="accent3">
                    <a:lumMod val="50000"/>
                  </a:schemeClr>
                </a:solidFill>
                <a:latin typeface="+mj-lt"/>
              </a:rPr>
              <a:t>sedda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nb-NO" sz="16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3009226" y="1796314"/>
            <a:ext cx="4584023" cy="5097096"/>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11266" name="Picture 2" descr="Cousins cross UK on tandem bike breaking new record | Guinness World Records">
            <a:extLst>
              <a:ext uri="{FF2B5EF4-FFF2-40B4-BE49-F238E27FC236}">
                <a16:creationId xmlns:a16="http://schemas.microsoft.com/office/drawing/2014/main" id="{E73E78FD-59D1-4176-986C-F5F42739EE6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214008" y="3041313"/>
            <a:ext cx="4207228" cy="276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60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9" name="Gruppieren 68">
            <a:extLst>
              <a:ext uri="{FF2B5EF4-FFF2-40B4-BE49-F238E27FC236}">
                <a16:creationId xmlns:a16="http://schemas.microsoft.com/office/drawing/2014/main" id="{820BD317-74B9-3E67-1AEC-766F72FCD8C2}"/>
              </a:ext>
            </a:extLst>
          </p:cNvPr>
          <p:cNvGrpSpPr/>
          <p:nvPr/>
        </p:nvGrpSpPr>
        <p:grpSpPr>
          <a:xfrm>
            <a:off x="2991091" y="1755796"/>
            <a:ext cx="9144003" cy="5177296"/>
            <a:chOff x="1523999" y="1110583"/>
            <a:chExt cx="9144003" cy="5177296"/>
          </a:xfrm>
          <a:solidFill>
            <a:srgbClr val="91A93B"/>
          </a:solidFill>
        </p:grpSpPr>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459563" y="-262294"/>
            <a:ext cx="10869248" cy="1687513"/>
          </a:xfrm>
        </p:spPr>
        <p:txBody>
          <a:bodyPr>
            <a:noAutofit/>
          </a:bodyPr>
          <a:lstStyle/>
          <a:p>
            <a:r>
              <a:rPr lang="nb-NO" sz="4000">
                <a:cs typeface="Poppins" panose="00000500000000000000" pitchFamily="2" charset="0"/>
              </a:rPr>
              <a:t>SYMPATHETIC kan </a:t>
            </a:r>
            <a:r>
              <a:rPr lang="nb-NO" sz="4000" err="1">
                <a:cs typeface="Poppins" panose="00000500000000000000" pitchFamily="2" charset="0"/>
              </a:rPr>
              <a:t>uppfattas</a:t>
            </a:r>
            <a:r>
              <a:rPr lang="nb-NO" sz="4000">
                <a:cs typeface="Poppins" panose="00000500000000000000" pitchFamily="2" charset="0"/>
              </a:rPr>
              <a:t> av andra som:</a:t>
            </a:r>
            <a:endParaRPr lang="nb-NO" sz="4000" b="1">
              <a:solidFill>
                <a:srgbClr val="582C6C"/>
              </a:solidFill>
              <a:cs typeface="Poppins" panose="00000500000000000000" pitchFamily="2" charset="0"/>
            </a:endParaRPr>
          </a:p>
        </p:txBody>
      </p:sp>
      <p:sp>
        <p:nvSpPr>
          <p:cNvPr id="36" name="Rectangle 2">
            <a:extLst>
              <a:ext uri="{FF2B5EF4-FFF2-40B4-BE49-F238E27FC236}">
                <a16:creationId xmlns:a16="http://schemas.microsoft.com/office/drawing/2014/main" id="{A5F9FFA2-95ED-1DD2-6B5E-D256B10CA082}"/>
              </a:ext>
            </a:extLst>
          </p:cNvPr>
          <p:cNvSpPr/>
          <p:nvPr/>
        </p:nvSpPr>
        <p:spPr>
          <a:xfrm>
            <a:off x="1500057" y="3652518"/>
            <a:ext cx="4572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7582633" y="1698815"/>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7668902" y="1760031"/>
            <a:ext cx="4559300" cy="2523768"/>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sz="1600" b="1">
              <a:solidFill>
                <a:schemeClr val="accent2">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Tystlåtna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indent="-285750">
              <a:buFont typeface="Arial" panose="020B0604020202020204" pitchFamily="34" charset="0"/>
              <a:buChar char="•"/>
              <a:defRPr/>
            </a:pPr>
            <a:r>
              <a:rPr lang="nb-NO" b="1" err="1">
                <a:solidFill>
                  <a:schemeClr val="accent3">
                    <a:lumMod val="50000"/>
                  </a:schemeClr>
                </a:solidFill>
                <a:latin typeface="+mj-lt"/>
              </a:rPr>
              <a:t>Konflikträdda</a:t>
            </a:r>
            <a:endParaRPr lang="nb-NO" b="1">
              <a:solidFill>
                <a:schemeClr val="accent3">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Har ingen </a:t>
            </a:r>
            <a:r>
              <a:rPr lang="nb-NO" b="1" err="1">
                <a:solidFill>
                  <a:schemeClr val="accent3">
                    <a:lumMod val="50000"/>
                  </a:schemeClr>
                </a:solidFill>
                <a:latin typeface="+mj-lt"/>
              </a:rPr>
              <a:t>åsikt</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 </a:t>
            </a:r>
            <a:r>
              <a:rPr lang="nb-NO" b="1" err="1">
                <a:solidFill>
                  <a:schemeClr val="accent3">
                    <a:lumMod val="50000"/>
                  </a:schemeClr>
                </a:solidFill>
                <a:latin typeface="+mj-lt"/>
              </a:rPr>
              <a:t>säger</a:t>
            </a:r>
            <a:r>
              <a:rPr lang="nb-NO" b="1">
                <a:solidFill>
                  <a:schemeClr val="accent3">
                    <a:lumMod val="50000"/>
                  </a:schemeClr>
                </a:solidFill>
                <a:latin typeface="+mj-lt"/>
              </a:rPr>
              <a:t> </a:t>
            </a:r>
            <a:r>
              <a:rPr lang="nb-NO" b="1" err="1">
                <a:solidFill>
                  <a:schemeClr val="accent3">
                    <a:lumMod val="50000"/>
                  </a:schemeClr>
                </a:solidFill>
                <a:latin typeface="+mj-lt"/>
              </a:rPr>
              <a:t>inte</a:t>
            </a:r>
            <a:r>
              <a:rPr lang="nb-NO" b="1">
                <a:solidFill>
                  <a:schemeClr val="accent3">
                    <a:lumMod val="50000"/>
                  </a:schemeClr>
                </a:solidFill>
                <a:latin typeface="+mj-lt"/>
              </a:rPr>
              <a:t> vad de </a:t>
            </a:r>
            <a:r>
              <a:rPr lang="nb-NO" b="1" err="1">
                <a:solidFill>
                  <a:schemeClr val="accent3">
                    <a:lumMod val="50000"/>
                  </a:schemeClr>
                </a:solidFill>
                <a:latin typeface="+mj-lt"/>
              </a:rPr>
              <a:t>tycker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Svårt</a:t>
            </a:r>
            <a:r>
              <a:rPr lang="nb-NO" b="1">
                <a:solidFill>
                  <a:schemeClr val="accent3">
                    <a:lumMod val="50000"/>
                  </a:schemeClr>
                </a:solidFill>
                <a:latin typeface="+mj-lt"/>
              </a:rPr>
              <a:t> att </a:t>
            </a:r>
            <a:r>
              <a:rPr lang="nb-NO" b="1" err="1">
                <a:solidFill>
                  <a:schemeClr val="accent3">
                    <a:lumMod val="50000"/>
                  </a:schemeClr>
                </a:solidFill>
                <a:latin typeface="+mj-lt"/>
              </a:rPr>
              <a:t>bestämma</a:t>
            </a:r>
            <a:r>
              <a:rPr lang="nb-NO" b="1">
                <a:solidFill>
                  <a:schemeClr val="accent3">
                    <a:lumMod val="50000"/>
                  </a:schemeClr>
                </a:solidFill>
                <a:latin typeface="+mj-lt"/>
              </a:rPr>
              <a:t> sig</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Tar saker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personligt</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Ömtåliga</a:t>
            </a:r>
            <a:endParaRPr kumimoji="0" lang="nb-NO" sz="1800" b="0" i="0" u="none" strike="noStrike" kern="1200" cap="none" spc="0" normalizeH="0" baseline="0" noProof="0">
              <a:ln>
                <a:noFill/>
              </a:ln>
              <a:solidFill>
                <a:schemeClr val="accent3">
                  <a:lumMod val="50000"/>
                </a:schemeClr>
              </a:solidFill>
              <a:effectLst/>
              <a:uLnTx/>
              <a:uFillTx/>
              <a:latin typeface="+mj-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nb-NO" sz="16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2962284" y="1755508"/>
            <a:ext cx="4553676" cy="5102492"/>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1026" name="Picture 2" descr="Tell me what to do in your city! / the best writing ideas by an English  language teacher (3) — Steemit">
            <a:extLst>
              <a:ext uri="{FF2B5EF4-FFF2-40B4-BE49-F238E27FC236}">
                <a16:creationId xmlns:a16="http://schemas.microsoft.com/office/drawing/2014/main" id="{FF505596-85CC-48FA-9087-E1A4E33C074B}"/>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119540" y="4664782"/>
            <a:ext cx="4226677" cy="1602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lent oyster mascot cartoon style Royalty Free Vector Image">
            <a:extLst>
              <a:ext uri="{FF2B5EF4-FFF2-40B4-BE49-F238E27FC236}">
                <a16:creationId xmlns:a16="http://schemas.microsoft.com/office/drawing/2014/main" id="{B7F5EBC1-8D0E-421A-AE4E-5C2DACA2BCB5}"/>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b="17960"/>
          <a:stretch/>
        </p:blipFill>
        <p:spPr bwMode="auto">
          <a:xfrm>
            <a:off x="3533610" y="2235830"/>
            <a:ext cx="2511953" cy="2225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08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388537" y="-191929"/>
            <a:ext cx="10869248" cy="1687513"/>
          </a:xfrm>
        </p:spPr>
        <p:txBody>
          <a:bodyPr>
            <a:noAutofit/>
          </a:bodyPr>
          <a:lstStyle/>
          <a:p>
            <a:r>
              <a:rPr lang="nb-NO" sz="4000">
                <a:cs typeface="Poppins" panose="00000500000000000000" pitchFamily="2" charset="0"/>
              </a:rPr>
              <a:t>SYMPATHETIC </a:t>
            </a:r>
            <a:r>
              <a:rPr lang="nb-NO" sz="4000" b="1">
                <a:cs typeface="Poppins" panose="00000500000000000000" pitchFamily="2" charset="0"/>
              </a:rPr>
              <a:t>blir </a:t>
            </a:r>
            <a:r>
              <a:rPr lang="nb-NO" sz="4000" b="1" err="1">
                <a:cs typeface="Poppins" panose="00000500000000000000" pitchFamily="2" charset="0"/>
              </a:rPr>
              <a:t>irriterade</a:t>
            </a:r>
            <a:r>
              <a:rPr lang="nb-NO" sz="4000" b="1">
                <a:cs typeface="Poppins" panose="00000500000000000000" pitchFamily="2" charset="0"/>
              </a:rPr>
              <a:t> </a:t>
            </a:r>
            <a:r>
              <a:rPr lang="nb-NO" sz="4000" b="1" err="1">
                <a:cs typeface="Poppins" panose="00000500000000000000" pitchFamily="2" charset="0"/>
              </a:rPr>
              <a:t>när</a:t>
            </a:r>
            <a:r>
              <a:rPr lang="nb-NO" sz="4000" b="1">
                <a:cs typeface="Poppins" panose="00000500000000000000" pitchFamily="2" charset="0"/>
              </a:rPr>
              <a:t> folk: </a:t>
            </a:r>
            <a:endParaRPr lang="nb-NO" sz="4000" b="1">
              <a:solidFill>
                <a:srgbClr val="582C6C"/>
              </a:solidFill>
              <a:cs typeface="Poppins" panose="00000500000000000000" pitchFamily="2" charset="0"/>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47997" y="1680704"/>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32"/>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00057" y="3652518"/>
            <a:ext cx="4572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7614147" y="1490907"/>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7711492" y="1895816"/>
            <a:ext cx="4559300"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Dominerar</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Skapar</a:t>
            </a:r>
            <a:r>
              <a:rPr lang="nb-NO" b="1">
                <a:solidFill>
                  <a:schemeClr val="accent3">
                    <a:lumMod val="50000"/>
                  </a:schemeClr>
                </a:solidFill>
                <a:latin typeface="+mj-lt"/>
              </a:rPr>
              <a:t> </a:t>
            </a:r>
            <a:r>
              <a:rPr lang="nb-NO" b="1" err="1">
                <a:solidFill>
                  <a:schemeClr val="accent3">
                    <a:lumMod val="50000"/>
                  </a:schemeClr>
                </a:solidFill>
                <a:latin typeface="+mj-lt"/>
              </a:rPr>
              <a:t>onödig</a:t>
            </a:r>
            <a:r>
              <a:rPr lang="nb-NO" b="1">
                <a:solidFill>
                  <a:schemeClr val="accent3">
                    <a:lumMod val="50000"/>
                  </a:schemeClr>
                </a:solidFill>
                <a:latin typeface="+mj-lt"/>
              </a:rPr>
              <a:t> </a:t>
            </a:r>
            <a:r>
              <a:rPr lang="nb-NO" b="1" err="1">
                <a:solidFill>
                  <a:schemeClr val="accent3">
                    <a:lumMod val="50000"/>
                  </a:schemeClr>
                </a:solidFill>
                <a:latin typeface="+mj-lt"/>
              </a:rPr>
              <a:t>komflikt</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Är</a:t>
            </a:r>
            <a:r>
              <a:rPr lang="nb-NO" b="1">
                <a:solidFill>
                  <a:schemeClr val="accent3">
                    <a:lumMod val="50000"/>
                  </a:schemeClr>
                </a:solidFill>
                <a:latin typeface="+mj-lt"/>
              </a:rPr>
              <a:t> </a:t>
            </a:r>
            <a:r>
              <a:rPr lang="nb-NO" b="1" err="1">
                <a:solidFill>
                  <a:schemeClr val="accent3">
                    <a:lumMod val="50000"/>
                  </a:schemeClr>
                </a:solidFill>
                <a:latin typeface="+mj-lt"/>
              </a:rPr>
              <a:t>otåliga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Lyssnar</a:t>
            </a:r>
            <a:r>
              <a:rPr lang="nb-NO" b="1">
                <a:solidFill>
                  <a:schemeClr val="accent3">
                    <a:lumMod val="50000"/>
                  </a:schemeClr>
                </a:solidFill>
                <a:latin typeface="+mj-lt"/>
              </a:rPr>
              <a:t> </a:t>
            </a:r>
            <a:r>
              <a:rPr lang="nb-NO" b="1" err="1">
                <a:solidFill>
                  <a:schemeClr val="accent3">
                    <a:lumMod val="50000"/>
                  </a:schemeClr>
                </a:solidFill>
                <a:latin typeface="+mj-lt"/>
              </a:rPr>
              <a:t>inte</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Inkluderar</a:t>
            </a:r>
            <a:r>
              <a:rPr lang="nb-NO" b="1">
                <a:solidFill>
                  <a:schemeClr val="accent3">
                    <a:lumMod val="50000"/>
                  </a:schemeClr>
                </a:solidFill>
                <a:latin typeface="+mj-lt"/>
              </a:rPr>
              <a:t> </a:t>
            </a:r>
            <a:r>
              <a:rPr lang="nb-NO" b="1" err="1">
                <a:solidFill>
                  <a:schemeClr val="accent3">
                    <a:lumMod val="50000"/>
                  </a:schemeClr>
                </a:solidFill>
                <a:latin typeface="+mj-lt"/>
              </a:rPr>
              <a:t>inte</a:t>
            </a:r>
            <a:r>
              <a:rPr lang="nb-NO" b="1">
                <a:solidFill>
                  <a:schemeClr val="accent3">
                    <a:lumMod val="50000"/>
                  </a:schemeClr>
                </a:solidFill>
                <a:latin typeface="+mj-lt"/>
              </a:rPr>
              <a:t> </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nb-NO"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3048629" y="1679947"/>
            <a:ext cx="4557287" cy="5103858"/>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9" name="Picture 4" descr="ayton - Twitter Search / Twitter">
            <a:extLst>
              <a:ext uri="{FF2B5EF4-FFF2-40B4-BE49-F238E27FC236}">
                <a16:creationId xmlns:a16="http://schemas.microsoft.com/office/drawing/2014/main" id="{02E045B1-4C96-85FA-B625-463FDDF89281}"/>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l="-333" t="21727" r="333" b="7028"/>
          <a:stretch/>
        </p:blipFill>
        <p:spPr bwMode="auto">
          <a:xfrm>
            <a:off x="3460807" y="3066384"/>
            <a:ext cx="3965294" cy="282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4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ubrik 4">
            <a:extLst>
              <a:ext uri="{FF2B5EF4-FFF2-40B4-BE49-F238E27FC236}">
                <a16:creationId xmlns:a16="http://schemas.microsoft.com/office/drawing/2014/main" id="{52F4624D-0C95-5AAA-4DA7-F2E8714F742B}"/>
              </a:ext>
            </a:extLst>
          </p:cNvPr>
          <p:cNvSpPr>
            <a:spLocks noGrp="1"/>
          </p:cNvSpPr>
          <p:nvPr>
            <p:ph type="title"/>
          </p:nvPr>
        </p:nvSpPr>
        <p:spPr>
          <a:xfrm>
            <a:off x="5297593" y="489204"/>
            <a:ext cx="6251110" cy="1783080"/>
          </a:xfrm>
        </p:spPr>
        <p:txBody>
          <a:bodyPr vert="horz" lIns="91440" tIns="45720" rIns="91440" bIns="45720" rtlCol="0" anchor="b">
            <a:noAutofit/>
          </a:bodyPr>
          <a:lstStyle/>
          <a:p>
            <a:r>
              <a:rPr lang="en-US" sz="2800" err="1"/>
              <a:t>Aktivt</a:t>
            </a:r>
            <a:r>
              <a:rPr lang="en-US" sz="2800"/>
              <a:t> </a:t>
            </a:r>
            <a:r>
              <a:rPr lang="en-US" sz="2800" err="1"/>
              <a:t>lyssnande</a:t>
            </a:r>
            <a:br>
              <a:rPr lang="en-US" sz="2800"/>
            </a:br>
            <a:r>
              <a:rPr lang="en-US" sz="2800" err="1"/>
              <a:t>Engagemang</a:t>
            </a:r>
            <a:br>
              <a:rPr lang="en-US" sz="2800"/>
            </a:br>
            <a:r>
              <a:rPr lang="en-US" sz="2800" err="1"/>
              <a:t>Delaktighet</a:t>
            </a:r>
            <a:br>
              <a:rPr lang="en-US" sz="2800"/>
            </a:br>
            <a:r>
              <a:rPr lang="en-US" sz="2800"/>
              <a:t>Dela </a:t>
            </a:r>
            <a:r>
              <a:rPr lang="en-US" sz="2800" err="1"/>
              <a:t>gärna</a:t>
            </a:r>
            <a:r>
              <a:rPr lang="en-US" sz="2800"/>
              <a:t> med dig</a:t>
            </a:r>
            <a:br>
              <a:rPr lang="en-US" sz="2800"/>
            </a:br>
            <a:r>
              <a:rPr lang="en-US" sz="2800" err="1"/>
              <a:t>Fråga</a:t>
            </a:r>
            <a:endParaRPr lang="en-US" sz="2800"/>
          </a:p>
        </p:txBody>
      </p:sp>
      <p:pic>
        <p:nvPicPr>
          <p:cNvPr id="7" name="Bildobjekt 6" descr="En bild som visar växt, blomma, blomblad, krysantemum&#10;&#10;Automatiskt genererad beskrivning">
            <a:extLst>
              <a:ext uri="{FF2B5EF4-FFF2-40B4-BE49-F238E27FC236}">
                <a16:creationId xmlns:a16="http://schemas.microsoft.com/office/drawing/2014/main" id="{7259D9CF-F0FF-F312-003A-FAB22DD8DA32}"/>
              </a:ext>
            </a:extLst>
          </p:cNvPr>
          <p:cNvPicPr>
            <a:picLocks noChangeAspect="1"/>
          </p:cNvPicPr>
          <p:nvPr/>
        </p:nvPicPr>
        <p:blipFill rotWithShape="1">
          <a:blip r:embed="rId2"/>
          <a:srcRect l="5487" r="396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ruta 7">
            <a:extLst>
              <a:ext uri="{FF2B5EF4-FFF2-40B4-BE49-F238E27FC236}">
                <a16:creationId xmlns:a16="http://schemas.microsoft.com/office/drawing/2014/main" id="{F52BD35B-4D2B-8019-18BC-6F017C9479E1}"/>
              </a:ext>
            </a:extLst>
          </p:cNvPr>
          <p:cNvSpPr txBox="1"/>
          <p:nvPr/>
        </p:nvSpPr>
        <p:spPr>
          <a:xfrm>
            <a:off x="5297593" y="3636819"/>
            <a:ext cx="6251110" cy="3483864"/>
          </a:xfrm>
          <a:prstGeom prst="rect">
            <a:avLst/>
          </a:prstGeom>
        </p:spPr>
        <p:txBody>
          <a:bodyPr vert="horz" lIns="91440" tIns="45720" rIns="91440" bIns="45720" rtlCol="0">
            <a:normAutofit/>
          </a:bodyPr>
          <a:lstStyle/>
          <a:p>
            <a:pPr>
              <a:lnSpc>
                <a:spcPct val="90000"/>
              </a:lnSpc>
              <a:spcAft>
                <a:spcPts val="600"/>
              </a:spcAft>
            </a:pPr>
            <a:r>
              <a:rPr lang="en-US" sz="3200">
                <a:solidFill>
                  <a:schemeClr val="accent2">
                    <a:lumMod val="50000"/>
                  </a:schemeClr>
                </a:solidFill>
              </a:rPr>
              <a:t>= RESULTAT &amp; SJÄLVFÖRTROENDE</a:t>
            </a:r>
          </a:p>
        </p:txBody>
      </p:sp>
    </p:spTree>
    <p:extLst>
      <p:ext uri="{BB962C8B-B14F-4D97-AF65-F5344CB8AC3E}">
        <p14:creationId xmlns:p14="http://schemas.microsoft.com/office/powerpoint/2010/main" val="4207998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340870" y="-228906"/>
            <a:ext cx="10869248" cy="1687513"/>
          </a:xfrm>
        </p:spPr>
        <p:txBody>
          <a:bodyPr>
            <a:noAutofit/>
          </a:bodyPr>
          <a:lstStyle/>
          <a:p>
            <a:r>
              <a:rPr lang="nb-NO" sz="4000">
                <a:cs typeface="Poppins" panose="00000500000000000000" pitchFamily="2" charset="0"/>
              </a:rPr>
              <a:t>SYMPATHETIC</a:t>
            </a:r>
            <a:r>
              <a:rPr lang="nb-NO" sz="4000" b="1">
                <a:cs typeface="Poppins" panose="00000500000000000000" pitchFamily="2" charset="0"/>
              </a:rPr>
              <a:t> </a:t>
            </a:r>
            <a:r>
              <a:rPr lang="nb-NO" sz="4000" b="1" err="1">
                <a:cs typeface="Poppins" panose="00000500000000000000" pitchFamily="2" charset="0"/>
              </a:rPr>
              <a:t>gillar</a:t>
            </a:r>
            <a:r>
              <a:rPr lang="nb-NO" sz="4000" b="1">
                <a:cs typeface="Poppins" panose="00000500000000000000" pitchFamily="2" charset="0"/>
              </a:rPr>
              <a:t> andra som </a:t>
            </a:r>
            <a:r>
              <a:rPr lang="nb-NO" sz="4000" b="1" err="1">
                <a:cs typeface="Poppins" panose="00000500000000000000" pitchFamily="2" charset="0"/>
              </a:rPr>
              <a:t>är</a:t>
            </a:r>
            <a:r>
              <a:rPr lang="nb-NO" sz="4000" b="1">
                <a:cs typeface="Poppins" panose="00000500000000000000" pitchFamily="2" charset="0"/>
              </a:rPr>
              <a:t>: </a:t>
            </a:r>
            <a:r>
              <a:rPr lang="nb-NO" sz="4000" b="1">
                <a:solidFill>
                  <a:srgbClr val="582C6C"/>
                </a:solidFill>
                <a:cs typeface="Poppins" panose="00000500000000000000" pitchFamily="2" charset="0"/>
              </a:rPr>
              <a:t> </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47997" y="1766867"/>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32"/>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00057" y="3652518"/>
            <a:ext cx="4572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7632700" y="1609261"/>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7646627" y="1694024"/>
            <a:ext cx="4559300" cy="2523768"/>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sz="1600" b="1">
              <a:solidFill>
                <a:schemeClr val="accent2">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Visar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respekt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och</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är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vänliga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Uppmärksammar</a:t>
            </a:r>
            <a:r>
              <a:rPr lang="nb-NO" b="1">
                <a:solidFill>
                  <a:schemeClr val="accent3">
                    <a:lumMod val="50000"/>
                  </a:schemeClr>
                </a:solidFill>
                <a:latin typeface="+mj-lt"/>
              </a:rPr>
              <a:t> </a:t>
            </a:r>
            <a:r>
              <a:rPr lang="nb-NO" b="1" err="1">
                <a:solidFill>
                  <a:schemeClr val="accent3">
                    <a:lumMod val="50000"/>
                  </a:schemeClr>
                </a:solidFill>
                <a:latin typeface="+mj-lt"/>
              </a:rPr>
              <a:t>och</a:t>
            </a:r>
            <a:r>
              <a:rPr lang="nb-NO" b="1">
                <a:solidFill>
                  <a:schemeClr val="accent3">
                    <a:lumMod val="50000"/>
                  </a:schemeClr>
                </a:solidFill>
                <a:latin typeface="+mj-lt"/>
              </a:rPr>
              <a:t> </a:t>
            </a:r>
            <a:r>
              <a:rPr lang="nb-NO" b="1" err="1">
                <a:solidFill>
                  <a:schemeClr val="accent3">
                    <a:lumMod val="50000"/>
                  </a:schemeClr>
                </a:solidFill>
                <a:latin typeface="+mj-lt"/>
              </a:rPr>
              <a:t>inkluderar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Ställer</a:t>
            </a:r>
            <a:r>
              <a:rPr lang="nb-NO" b="1">
                <a:solidFill>
                  <a:schemeClr val="accent3">
                    <a:lumMod val="50000"/>
                  </a:schemeClr>
                </a:solidFill>
                <a:latin typeface="+mj-lt"/>
              </a:rPr>
              <a:t> </a:t>
            </a:r>
            <a:r>
              <a:rPr lang="nb-NO" b="1" err="1">
                <a:solidFill>
                  <a:schemeClr val="accent3">
                    <a:lumMod val="50000"/>
                  </a:schemeClr>
                </a:solidFill>
                <a:latin typeface="+mj-lt"/>
              </a:rPr>
              <a:t>frågor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VERKLIGEN</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lyssnar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Tålmodiga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Stabila</a:t>
            </a:r>
            <a:r>
              <a:rPr lang="nb-NO" b="1">
                <a:solidFill>
                  <a:schemeClr val="accent3">
                    <a:lumMod val="50000"/>
                  </a:schemeClr>
                </a:solidFill>
                <a:latin typeface="+mj-lt"/>
              </a:rPr>
              <a:t> </a:t>
            </a:r>
            <a:r>
              <a:rPr lang="nb-NO" b="1" err="1">
                <a:solidFill>
                  <a:schemeClr val="accent3">
                    <a:lumMod val="50000"/>
                  </a:schemeClr>
                </a:solidFill>
                <a:latin typeface="+mj-lt"/>
              </a:rPr>
              <a:t>och</a:t>
            </a:r>
            <a:r>
              <a:rPr lang="nb-NO" b="1">
                <a:solidFill>
                  <a:schemeClr val="accent3">
                    <a:lumMod val="50000"/>
                  </a:schemeClr>
                </a:solidFill>
                <a:latin typeface="+mj-lt"/>
              </a:rPr>
              <a:t> </a:t>
            </a:r>
            <a:r>
              <a:rPr lang="nb-NO" b="1" err="1">
                <a:solidFill>
                  <a:schemeClr val="accent3">
                    <a:lumMod val="50000"/>
                  </a:schemeClr>
                </a:solidFill>
                <a:latin typeface="+mj-lt"/>
              </a:rPr>
              <a:t>pålitliga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Sätter</a:t>
            </a:r>
            <a:r>
              <a:rPr lang="nb-NO" b="1">
                <a:solidFill>
                  <a:schemeClr val="accent3">
                    <a:lumMod val="50000"/>
                  </a:schemeClr>
                </a:solidFill>
                <a:latin typeface="+mj-lt"/>
              </a:rPr>
              <a:t> </a:t>
            </a:r>
            <a:r>
              <a:rPr lang="nb-NO" b="1" err="1">
                <a:solidFill>
                  <a:schemeClr val="accent3">
                    <a:lumMod val="50000"/>
                  </a:schemeClr>
                </a:solidFill>
                <a:latin typeface="+mj-lt"/>
              </a:rPr>
              <a:t>tydliga</a:t>
            </a:r>
            <a:r>
              <a:rPr lang="nb-NO" b="1">
                <a:solidFill>
                  <a:schemeClr val="accent3">
                    <a:lumMod val="50000"/>
                  </a:schemeClr>
                </a:solidFill>
                <a:latin typeface="+mj-lt"/>
              </a:rPr>
              <a:t> </a:t>
            </a:r>
            <a:r>
              <a:rPr lang="nb-NO" b="1" err="1">
                <a:solidFill>
                  <a:schemeClr val="accent3">
                    <a:lumMod val="50000"/>
                  </a:schemeClr>
                </a:solidFill>
                <a:latin typeface="+mj-lt"/>
              </a:rPr>
              <a:t>ramar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nb-NO" sz="16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3013487" y="1755353"/>
            <a:ext cx="4557287" cy="5091658"/>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9" name="Picture 2" descr="Cousins cross UK on tandem bike breaking new record | Guinness World Records">
            <a:extLst>
              <a:ext uri="{FF2B5EF4-FFF2-40B4-BE49-F238E27FC236}">
                <a16:creationId xmlns:a16="http://schemas.microsoft.com/office/drawing/2014/main" id="{9F52F229-C1D4-4601-93CC-9C0C458EC28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216799" y="3088195"/>
            <a:ext cx="4207228" cy="276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7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47997" y="1680704"/>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32"/>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18">
            <a:extLst>
              <a:ext uri="{FF2B5EF4-FFF2-40B4-BE49-F238E27FC236}">
                <a16:creationId xmlns:a16="http://schemas.microsoft.com/office/drawing/2014/main" id="{9B9AC0C3-F74B-67DC-C3C1-A1439EB04CD4}"/>
              </a:ext>
            </a:extLst>
          </p:cNvPr>
          <p:cNvSpPr/>
          <p:nvPr/>
        </p:nvSpPr>
        <p:spPr>
          <a:xfrm>
            <a:off x="3047997" y="4234993"/>
            <a:ext cx="4555720" cy="25726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8">
            <a:extLst>
              <a:ext uri="{FF2B5EF4-FFF2-40B4-BE49-F238E27FC236}">
                <a16:creationId xmlns:a16="http://schemas.microsoft.com/office/drawing/2014/main" id="{77160BFC-39C0-A53B-2D0A-8BFCE578F9FD}"/>
              </a:ext>
            </a:extLst>
          </p:cNvPr>
          <p:cNvSpPr/>
          <p:nvPr/>
        </p:nvSpPr>
        <p:spPr>
          <a:xfrm>
            <a:off x="7594598" y="1677165"/>
            <a:ext cx="4648021" cy="252777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cxnSp>
        <p:nvCxnSpPr>
          <p:cNvPr id="5" name="Straight Arrow Connector 4">
            <a:extLst>
              <a:ext uri="{FF2B5EF4-FFF2-40B4-BE49-F238E27FC236}">
                <a16:creationId xmlns:a16="http://schemas.microsoft.com/office/drawing/2014/main" id="{80EA2E60-F494-A1D0-5668-C16269A64149}"/>
              </a:ext>
            </a:extLst>
          </p:cNvPr>
          <p:cNvCxnSpPr/>
          <p:nvPr/>
        </p:nvCxnSpPr>
        <p:spPr>
          <a:xfrm>
            <a:off x="7000668" y="3831444"/>
            <a:ext cx="1136843" cy="711679"/>
          </a:xfrm>
          <a:prstGeom prst="straightConnector1">
            <a:avLst/>
          </a:prstGeom>
          <a:ln w="76200">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3909F003-D9E2-8213-A319-F6A96924C0F5}"/>
              </a:ext>
            </a:extLst>
          </p:cNvPr>
          <p:cNvSpPr>
            <a:spLocks noGrp="1"/>
          </p:cNvSpPr>
          <p:nvPr>
            <p:ph type="title"/>
          </p:nvPr>
        </p:nvSpPr>
        <p:spPr>
          <a:xfrm>
            <a:off x="388537" y="-194490"/>
            <a:ext cx="10869248" cy="1687513"/>
          </a:xfrm>
        </p:spPr>
        <p:txBody>
          <a:bodyPr>
            <a:normAutofit/>
          </a:bodyPr>
          <a:lstStyle/>
          <a:p>
            <a:r>
              <a:rPr lang="sv-SE" sz="4000"/>
              <a:t>Möjlig krock?</a:t>
            </a:r>
          </a:p>
        </p:txBody>
      </p:sp>
    </p:spTree>
    <p:extLst>
      <p:ext uri="{BB962C8B-B14F-4D97-AF65-F5344CB8AC3E}">
        <p14:creationId xmlns:p14="http://schemas.microsoft.com/office/powerpoint/2010/main" val="1587555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516469" y="-262545"/>
            <a:ext cx="10869248" cy="1687513"/>
          </a:xfrm>
        </p:spPr>
        <p:txBody>
          <a:bodyPr>
            <a:noAutofit/>
          </a:bodyPr>
          <a:lstStyle/>
          <a:p>
            <a:r>
              <a:rPr lang="nb-NO" sz="4000">
                <a:cs typeface="Poppins" panose="00000500000000000000" pitchFamily="2" charset="0"/>
              </a:rPr>
              <a:t>TECHNICAL</a:t>
            </a:r>
            <a:r>
              <a:rPr lang="nb-NO" sz="4000" b="1">
                <a:cs typeface="Poppins" panose="00000500000000000000" pitchFamily="2" charset="0"/>
              </a:rPr>
              <a:t> beskriver sig </a:t>
            </a:r>
            <a:r>
              <a:rPr lang="nb-NO" sz="4000" b="1" err="1">
                <a:cs typeface="Poppins" panose="00000500000000000000" pitchFamily="2" charset="0"/>
              </a:rPr>
              <a:t>själva</a:t>
            </a:r>
            <a:r>
              <a:rPr lang="nb-NO" sz="4000" b="1">
                <a:cs typeface="Poppins" panose="00000500000000000000" pitchFamily="2" charset="0"/>
              </a:rPr>
              <a:t> som:</a:t>
            </a:r>
            <a:endParaRPr lang="nb-NO" sz="4000" b="1">
              <a:solidFill>
                <a:srgbClr val="582C6C"/>
              </a:solidFill>
              <a:cs typeface="Poppins" panose="00000500000000000000" pitchFamily="2" charset="0"/>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47997" y="1680704"/>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3022598" y="1535887"/>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7639049" y="4256890"/>
            <a:ext cx="4559300" cy="257969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7910555" y="1406303"/>
            <a:ext cx="4559300"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Fokuserade</a:t>
            </a:r>
            <a:r>
              <a:rPr kumimoji="0" lang="nb-NO" b="1" i="0" u="none" strike="noStrike" kern="1200" cap="none" spc="0" normalizeH="0" baseline="0" noProof="0">
                <a:ln>
                  <a:noFill/>
                </a:ln>
                <a:solidFill>
                  <a:schemeClr val="accent3">
                    <a:lumMod val="50000"/>
                  </a:schemeClr>
                </a:solidFill>
                <a:effectLst/>
                <a:uLnTx/>
                <a:uFillTx/>
                <a:latin typeface="+mj-lt"/>
                <a:ea typeface="+mn-ea"/>
                <a:cs typeface="+mn-cs"/>
              </a:rPr>
              <a:t> på kvalitet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Genomtänkta</a:t>
            </a:r>
            <a:r>
              <a:rPr lang="nb-NO" b="1">
                <a:solidFill>
                  <a:schemeClr val="accent3">
                    <a:lumMod val="50000"/>
                  </a:schemeClr>
                </a:solidFill>
                <a:latin typeface="+mj-lt"/>
              </a:rPr>
              <a:t> </a:t>
            </a:r>
            <a:r>
              <a:rPr lang="nb-NO" b="1" err="1">
                <a:solidFill>
                  <a:schemeClr val="accent3">
                    <a:lumMod val="50000"/>
                  </a:schemeClr>
                </a:solidFill>
                <a:latin typeface="+mj-lt"/>
              </a:rPr>
              <a:t>och</a:t>
            </a:r>
            <a:r>
              <a:rPr lang="nb-NO" b="1">
                <a:solidFill>
                  <a:schemeClr val="accent3">
                    <a:lumMod val="50000"/>
                  </a:schemeClr>
                </a:solidFill>
                <a:latin typeface="+mj-lt"/>
              </a:rPr>
              <a:t> </a:t>
            </a:r>
            <a:r>
              <a:rPr lang="nb-NO" b="1" err="1">
                <a:solidFill>
                  <a:schemeClr val="accent3">
                    <a:lumMod val="50000"/>
                  </a:schemeClr>
                </a:solidFill>
                <a:latin typeface="+mj-lt"/>
              </a:rPr>
              <a:t>noggranna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Fokus på detaljer</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Faktabaserade</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Strukturerade</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Uppgiftsorienterade</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b="1" i="0" u="none" strike="noStrike" kern="1200" cap="none" spc="0" normalizeH="0" baseline="0" noProof="0" err="1">
                <a:ln>
                  <a:noFill/>
                </a:ln>
                <a:solidFill>
                  <a:schemeClr val="accent3">
                    <a:lumMod val="50000"/>
                  </a:schemeClr>
                </a:solidFill>
                <a:effectLst/>
                <a:uLnTx/>
                <a:uFillTx/>
                <a:latin typeface="+mj-lt"/>
                <a:ea typeface="+mn-ea"/>
                <a:cs typeface="+mn-cs"/>
              </a:rPr>
              <a:t>Uthålliga</a:t>
            </a:r>
            <a:endParaRPr kumimoji="0" lang="nb-NO"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C4CBC862-8E4F-67B8-2970-BB0C60432CBF}"/>
              </a:ext>
            </a:extLst>
          </p:cNvPr>
          <p:cNvSpPr/>
          <p:nvPr/>
        </p:nvSpPr>
        <p:spPr>
          <a:xfrm>
            <a:off x="3020677" y="1615712"/>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2052" name="Picture 4" descr="Vector Cartoon Illustration of Scientist or Physicist Pointing at Sign with  E Equals Mc2 Equation of Special Stock Vector - Illustration of metaphor,  draw: 164213509">
            <a:extLst>
              <a:ext uri="{FF2B5EF4-FFF2-40B4-BE49-F238E27FC236}">
                <a16:creationId xmlns:a16="http://schemas.microsoft.com/office/drawing/2014/main" id="{2C8597E5-DF82-4A42-95E0-346F6EFBCAA0}"/>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142906" y="1682269"/>
            <a:ext cx="2541362" cy="230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43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47997" y="1680704"/>
            <a:ext cx="9144003" cy="5177296"/>
            <a:chOff x="1523999" y="1110583"/>
            <a:chExt cx="9144003" cy="5177296"/>
          </a:xfrm>
          <a:solidFill>
            <a:srgbClr val="7DB6D1"/>
          </a:solidFill>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3063710" y="1623216"/>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7610310" y="4282723"/>
            <a:ext cx="4559300" cy="25563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7854601" y="1826328"/>
            <a:ext cx="3846285"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Perfektionister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Rigida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Långsamma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Kämpar</a:t>
            </a:r>
            <a:r>
              <a:rPr lang="nb-NO" b="1">
                <a:solidFill>
                  <a:schemeClr val="accent3">
                    <a:lumMod val="50000"/>
                  </a:schemeClr>
                </a:solidFill>
                <a:latin typeface="+mj-lt"/>
              </a:rPr>
              <a:t> med </a:t>
            </a:r>
            <a:r>
              <a:rPr lang="nb-NO" b="1" err="1">
                <a:solidFill>
                  <a:schemeClr val="accent3">
                    <a:lumMod val="50000"/>
                  </a:schemeClr>
                </a:solidFill>
                <a:latin typeface="+mj-lt"/>
              </a:rPr>
              <a:t>beslutsfattande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Risk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aversiva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Kritiska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8A60D0B2-B073-E9EC-A2CD-CADAC7B5C48A}"/>
              </a:ext>
            </a:extLst>
          </p:cNvPr>
          <p:cNvSpPr/>
          <p:nvPr/>
        </p:nvSpPr>
        <p:spPr>
          <a:xfrm>
            <a:off x="3093300" y="1739737"/>
            <a:ext cx="4550097" cy="2536084"/>
          </a:xfrm>
          <a:prstGeom prst="rect">
            <a:avLst/>
          </a:prstGeom>
          <a:solidFill>
            <a:schemeClr val="bg1">
              <a:lumMod val="10000"/>
            </a:schemeClr>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076" name="Picture 4" descr="Science Albert Einstein Formulas Mathematics Physics Fondos de pantalla  Science Fondos de pantallas Imágenes por Dori18 | Imágenes españoles  imágenes">
            <a:extLst>
              <a:ext uri="{FF2B5EF4-FFF2-40B4-BE49-F238E27FC236}">
                <a16:creationId xmlns:a16="http://schemas.microsoft.com/office/drawing/2014/main" id="{CD0EF0CA-77BA-472C-A765-8EDCAB036922}"/>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92426" y="1958428"/>
            <a:ext cx="4071937" cy="22828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ECF1DA-528A-6895-2872-DD7C69B31565}"/>
              </a:ext>
            </a:extLst>
          </p:cNvPr>
          <p:cNvSpPr>
            <a:spLocks noGrp="1"/>
          </p:cNvSpPr>
          <p:nvPr>
            <p:ph type="title"/>
          </p:nvPr>
        </p:nvSpPr>
        <p:spPr>
          <a:xfrm>
            <a:off x="487230" y="634221"/>
            <a:ext cx="10927726" cy="565443"/>
          </a:xfrm>
        </p:spPr>
        <p:txBody>
          <a:bodyPr>
            <a:noAutofit/>
          </a:bodyPr>
          <a:lstStyle/>
          <a:p>
            <a:r>
              <a:rPr lang="nb-NO" sz="4000">
                <a:cs typeface="Poppins" panose="00000500000000000000" pitchFamily="2" charset="0"/>
              </a:rPr>
              <a:t>TECHNICAL kan </a:t>
            </a:r>
            <a:r>
              <a:rPr lang="nb-NO" sz="4000" err="1">
                <a:cs typeface="Poppins" panose="00000500000000000000" pitchFamily="2" charset="0"/>
              </a:rPr>
              <a:t>uppfattas</a:t>
            </a:r>
            <a:r>
              <a:rPr lang="nb-NO" sz="4000">
                <a:cs typeface="Poppins" panose="00000500000000000000" pitchFamily="2" charset="0"/>
              </a:rPr>
              <a:t> av andra som:</a:t>
            </a:r>
            <a:endParaRPr lang="sv-SE" sz="4000"/>
          </a:p>
        </p:txBody>
      </p:sp>
    </p:spTree>
    <p:extLst>
      <p:ext uri="{BB962C8B-B14F-4D97-AF65-F5344CB8AC3E}">
        <p14:creationId xmlns:p14="http://schemas.microsoft.com/office/powerpoint/2010/main" val="4142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10778" y="1680704"/>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3055954" y="1586599"/>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7582257" y="4247130"/>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7780510" y="1661473"/>
            <a:ext cx="3846285"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Är</a:t>
            </a:r>
            <a:r>
              <a:rPr lang="nb-NO" b="1">
                <a:solidFill>
                  <a:schemeClr val="accent3">
                    <a:lumMod val="50000"/>
                  </a:schemeClr>
                </a:solidFill>
                <a:latin typeface="+mj-lt"/>
              </a:rPr>
              <a:t> </a:t>
            </a:r>
            <a:r>
              <a:rPr lang="nb-NO" b="1" err="1">
                <a:solidFill>
                  <a:schemeClr val="accent3">
                    <a:lumMod val="50000"/>
                  </a:schemeClr>
                </a:solidFill>
                <a:latin typeface="+mj-lt"/>
              </a:rPr>
              <a:t>vaga</a:t>
            </a:r>
            <a:r>
              <a:rPr lang="nb-NO" b="1">
                <a:solidFill>
                  <a:schemeClr val="accent3">
                    <a:lumMod val="50000"/>
                  </a:schemeClr>
                </a:solidFill>
                <a:latin typeface="+mj-lt"/>
              </a:rPr>
              <a:t>/</a:t>
            </a:r>
            <a:r>
              <a:rPr lang="nb-NO" b="1" err="1">
                <a:solidFill>
                  <a:schemeClr val="accent3">
                    <a:lumMod val="50000"/>
                  </a:schemeClr>
                </a:solidFill>
                <a:latin typeface="+mj-lt"/>
              </a:rPr>
              <a:t>otydliga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Tar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genvägar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Medioker kvalitet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Tar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onödiga</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risker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Fokuserar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på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känslor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Babblar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pratar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för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mycket</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D703B169-28C1-52C9-F955-3C8C5B4A34EC}"/>
              </a:ext>
            </a:extLst>
          </p:cNvPr>
          <p:cNvSpPr/>
          <p:nvPr/>
        </p:nvSpPr>
        <p:spPr>
          <a:xfrm>
            <a:off x="2966991" y="1586141"/>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4098" name="Picture 2" descr="Buyenlarge Cowboy Rides Rearing Horse And Waves His Hat - Photograph |  Wayfair">
            <a:extLst>
              <a:ext uri="{FF2B5EF4-FFF2-40B4-BE49-F238E27FC236}">
                <a16:creationId xmlns:a16="http://schemas.microsoft.com/office/drawing/2014/main" id="{0BC3B675-0071-4819-98F3-923DA8FA1F1C}"/>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331285" y="1964131"/>
            <a:ext cx="1354543" cy="20337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áfico vectorial Bla bla bla ▷ Imagen vectorial Bla bla bla | Depositphotos">
            <a:extLst>
              <a:ext uri="{FF2B5EF4-FFF2-40B4-BE49-F238E27FC236}">
                <a16:creationId xmlns:a16="http://schemas.microsoft.com/office/drawing/2014/main" id="{44B0419B-BBB7-48D3-9B86-674B81913B98}"/>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059886" y="1835185"/>
            <a:ext cx="2394268" cy="22421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4AFB89-4635-A37F-79FD-7E8860DF0596}"/>
              </a:ext>
            </a:extLst>
          </p:cNvPr>
          <p:cNvSpPr>
            <a:spLocks noGrp="1"/>
          </p:cNvSpPr>
          <p:nvPr>
            <p:ph type="title"/>
          </p:nvPr>
        </p:nvSpPr>
        <p:spPr>
          <a:xfrm>
            <a:off x="574036" y="49048"/>
            <a:ext cx="10945480" cy="1024128"/>
          </a:xfrm>
        </p:spPr>
        <p:txBody>
          <a:bodyPr>
            <a:normAutofit/>
          </a:bodyPr>
          <a:lstStyle/>
          <a:p>
            <a:r>
              <a:rPr lang="nb-NO" sz="4000" b="1">
                <a:cs typeface="Poppins" panose="00000500000000000000" pitchFamily="2" charset="0"/>
              </a:rPr>
              <a:t>TECHNICAL blir </a:t>
            </a:r>
            <a:r>
              <a:rPr lang="nb-NO" sz="4000" b="1" err="1">
                <a:cs typeface="Poppins" panose="00000500000000000000" pitchFamily="2" charset="0"/>
              </a:rPr>
              <a:t>irriterade</a:t>
            </a:r>
            <a:r>
              <a:rPr lang="nb-NO" sz="4000" b="1">
                <a:cs typeface="Poppins" panose="00000500000000000000" pitchFamily="2" charset="0"/>
              </a:rPr>
              <a:t> </a:t>
            </a:r>
            <a:r>
              <a:rPr lang="nb-NO" sz="4000" b="1" err="1">
                <a:cs typeface="Poppins" panose="00000500000000000000" pitchFamily="2" charset="0"/>
              </a:rPr>
              <a:t>när</a:t>
            </a:r>
            <a:r>
              <a:rPr lang="nb-NO" sz="4000" b="1">
                <a:cs typeface="Poppins" panose="00000500000000000000" pitchFamily="2" charset="0"/>
              </a:rPr>
              <a:t> folk:</a:t>
            </a:r>
            <a:endParaRPr lang="sv-SE" sz="7200"/>
          </a:p>
        </p:txBody>
      </p:sp>
    </p:spTree>
    <p:extLst>
      <p:ext uri="{BB962C8B-B14F-4D97-AF65-F5344CB8AC3E}">
        <p14:creationId xmlns:p14="http://schemas.microsoft.com/office/powerpoint/2010/main" val="356449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47997" y="1680704"/>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3073399" y="1638059"/>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7618454" y="4240118"/>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7702751" y="1849072"/>
            <a:ext cx="4449076"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Är</a:t>
            </a:r>
            <a:r>
              <a:rPr lang="nb-NO" b="1">
                <a:solidFill>
                  <a:schemeClr val="accent3">
                    <a:lumMod val="50000"/>
                  </a:schemeClr>
                </a:solidFill>
                <a:latin typeface="+mj-lt"/>
              </a:rPr>
              <a:t> l</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ogiska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Fokuserar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på fakta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och</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siffror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Respekterar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regler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Gör</a:t>
            </a:r>
            <a:r>
              <a:rPr lang="nb-NO" b="1">
                <a:solidFill>
                  <a:schemeClr val="accent3">
                    <a:lumMod val="50000"/>
                  </a:schemeClr>
                </a:solidFill>
                <a:latin typeface="+mj-lt"/>
              </a:rPr>
              <a:t> jobbet </a:t>
            </a:r>
            <a:r>
              <a:rPr lang="nb-NO" b="1" err="1">
                <a:solidFill>
                  <a:schemeClr val="accent3">
                    <a:lumMod val="50000"/>
                  </a:schemeClr>
                </a:solidFill>
                <a:latin typeface="+mj-lt"/>
              </a:rPr>
              <a:t>ordentligt</a:t>
            </a:r>
            <a:r>
              <a:rPr lang="nb-NO" b="1">
                <a:solidFill>
                  <a:schemeClr val="accent3">
                    <a:lumMod val="50000"/>
                  </a:schemeClr>
                </a:solidFill>
                <a:latin typeface="+mj-lt"/>
              </a:rPr>
              <a:t> </a:t>
            </a:r>
            <a:r>
              <a:rPr lang="nb-NO" b="1" err="1">
                <a:solidFill>
                  <a:schemeClr val="accent3">
                    <a:lumMod val="50000"/>
                  </a:schemeClr>
                </a:solidFill>
                <a:latin typeface="+mj-lt"/>
              </a:rPr>
              <a:t>redan</a:t>
            </a:r>
            <a:r>
              <a:rPr lang="nb-NO" b="1">
                <a:solidFill>
                  <a:schemeClr val="accent3">
                    <a:lumMod val="50000"/>
                  </a:schemeClr>
                </a:solidFill>
                <a:latin typeface="+mj-lt"/>
              </a:rPr>
              <a:t> </a:t>
            </a:r>
            <a:r>
              <a:rPr lang="nb-NO" b="1" err="1">
                <a:solidFill>
                  <a:schemeClr val="accent3">
                    <a:lumMod val="50000"/>
                  </a:schemeClr>
                </a:solidFill>
                <a:latin typeface="+mj-lt"/>
              </a:rPr>
              <a:t>första</a:t>
            </a:r>
            <a:r>
              <a:rPr lang="nb-NO" b="1">
                <a:solidFill>
                  <a:schemeClr val="accent3">
                    <a:lumMod val="50000"/>
                  </a:schemeClr>
                </a:solidFill>
                <a:latin typeface="+mj-lt"/>
              </a:rPr>
              <a:t> </a:t>
            </a:r>
            <a:r>
              <a:rPr lang="nb-NO" b="1" err="1">
                <a:solidFill>
                  <a:schemeClr val="accent3">
                    <a:lumMod val="50000"/>
                  </a:schemeClr>
                </a:solidFill>
                <a:latin typeface="+mj-lt"/>
              </a:rPr>
              <a:t>gången</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Har </a:t>
            </a:r>
            <a:r>
              <a:rPr lang="nb-NO" b="1" err="1">
                <a:solidFill>
                  <a:schemeClr val="accent3">
                    <a:lumMod val="50000"/>
                  </a:schemeClr>
                </a:solidFill>
                <a:latin typeface="+mj-lt"/>
              </a:rPr>
              <a:t>öga</a:t>
            </a:r>
            <a:r>
              <a:rPr lang="nb-NO" b="1">
                <a:solidFill>
                  <a:schemeClr val="accent3">
                    <a:lumMod val="50000"/>
                  </a:schemeClr>
                </a:solidFill>
                <a:latin typeface="+mj-lt"/>
              </a:rPr>
              <a:t> </a:t>
            </a:r>
            <a:r>
              <a:rPr lang="nb-NO" b="1" err="1">
                <a:solidFill>
                  <a:schemeClr val="accent3">
                    <a:lumMod val="50000"/>
                  </a:schemeClr>
                </a:solidFill>
                <a:latin typeface="+mj-lt"/>
              </a:rPr>
              <a:t>för</a:t>
            </a:r>
            <a:r>
              <a:rPr lang="nb-NO" b="1">
                <a:solidFill>
                  <a:schemeClr val="accent3">
                    <a:lumMod val="50000"/>
                  </a:schemeClr>
                </a:solidFill>
                <a:latin typeface="+mj-lt"/>
              </a:rPr>
              <a:t> </a:t>
            </a:r>
            <a:r>
              <a:rPr lang="nb-NO" b="1" err="1">
                <a:solidFill>
                  <a:schemeClr val="accent3">
                    <a:lumMod val="50000"/>
                  </a:schemeClr>
                </a:solidFill>
                <a:latin typeface="+mj-lt"/>
              </a:rPr>
              <a:t>felaktigheter</a:t>
            </a:r>
            <a:r>
              <a:rPr lang="nb-NO" b="1">
                <a:solidFill>
                  <a:schemeClr val="accent3">
                    <a:lumMod val="50000"/>
                  </a:schemeClr>
                </a:solidFill>
                <a:latin typeface="+mj-lt"/>
              </a:rPr>
              <a:t> </a:t>
            </a:r>
            <a:r>
              <a:rPr lang="nb-NO" b="1" err="1">
                <a:solidFill>
                  <a:schemeClr val="accent3">
                    <a:lumMod val="50000"/>
                  </a:schemeClr>
                </a:solidFill>
                <a:latin typeface="+mj-lt"/>
              </a:rPr>
              <a:t>och</a:t>
            </a:r>
            <a:r>
              <a:rPr lang="nb-NO" b="1">
                <a:solidFill>
                  <a:schemeClr val="accent3">
                    <a:lumMod val="50000"/>
                  </a:schemeClr>
                </a:solidFill>
                <a:latin typeface="+mj-lt"/>
              </a:rPr>
              <a:t> misstag</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Frågar</a:t>
            </a:r>
            <a:r>
              <a:rPr lang="nb-NO" b="1">
                <a:solidFill>
                  <a:schemeClr val="accent3">
                    <a:lumMod val="50000"/>
                  </a:schemeClr>
                </a:solidFill>
                <a:latin typeface="+mj-lt"/>
              </a:rPr>
              <a:t> efter </a:t>
            </a:r>
            <a:r>
              <a:rPr lang="nb-NO" b="1" err="1">
                <a:solidFill>
                  <a:schemeClr val="accent3">
                    <a:lumMod val="50000"/>
                  </a:schemeClr>
                </a:solidFill>
                <a:latin typeface="+mj-lt"/>
              </a:rPr>
              <a:t>deras</a:t>
            </a:r>
            <a:r>
              <a:rPr lang="nb-NO" b="1">
                <a:solidFill>
                  <a:schemeClr val="accent3">
                    <a:lumMod val="50000"/>
                  </a:schemeClr>
                </a:solidFill>
                <a:latin typeface="+mj-lt"/>
              </a:rPr>
              <a:t> råd/</a:t>
            </a:r>
            <a:r>
              <a:rPr lang="nb-NO" b="1" err="1">
                <a:solidFill>
                  <a:schemeClr val="accent3">
                    <a:lumMod val="50000"/>
                  </a:schemeClr>
                </a:solidFill>
                <a:latin typeface="+mj-lt"/>
              </a:rPr>
              <a:t>åsikt</a:t>
            </a:r>
            <a:r>
              <a:rPr lang="nb-NO" b="1">
                <a:solidFill>
                  <a:schemeClr val="accent3">
                    <a:lumMod val="50000"/>
                  </a:schemeClr>
                </a:solidFill>
                <a:latin typeface="+mj-lt"/>
              </a:rPr>
              <a:t> </a:t>
            </a:r>
            <a:r>
              <a:rPr lang="nb-NO" b="1" err="1">
                <a:solidFill>
                  <a:schemeClr val="accent3">
                    <a:lumMod val="50000"/>
                  </a:schemeClr>
                </a:solidFill>
                <a:latin typeface="+mj-lt"/>
              </a:rPr>
              <a:t>och</a:t>
            </a:r>
            <a:r>
              <a:rPr lang="nb-NO" b="1">
                <a:solidFill>
                  <a:schemeClr val="accent3">
                    <a:lumMod val="50000"/>
                  </a:schemeClr>
                </a:solidFill>
                <a:latin typeface="+mj-lt"/>
              </a:rPr>
              <a:t> </a:t>
            </a:r>
            <a:r>
              <a:rPr lang="nb-NO" b="1" err="1">
                <a:solidFill>
                  <a:schemeClr val="accent3">
                    <a:lumMod val="50000"/>
                  </a:schemeClr>
                </a:solidFill>
                <a:latin typeface="+mj-lt"/>
              </a:rPr>
              <a:t>lyssnar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4" name="Rechteck 1">
            <a:extLst>
              <a:ext uri="{FF2B5EF4-FFF2-40B4-BE49-F238E27FC236}">
                <a16:creationId xmlns:a16="http://schemas.microsoft.com/office/drawing/2014/main" id="{9CAC1CAB-CFE0-4AA3-480E-35634F1CB902}"/>
              </a:ext>
            </a:extLst>
          </p:cNvPr>
          <p:cNvSpPr/>
          <p:nvPr/>
        </p:nvSpPr>
        <p:spPr>
          <a:xfrm>
            <a:off x="3068357" y="1653097"/>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 name="Picture 2">
            <a:extLst>
              <a:ext uri="{FF2B5EF4-FFF2-40B4-BE49-F238E27FC236}">
                <a16:creationId xmlns:a16="http://schemas.microsoft.com/office/drawing/2014/main" id="{04FC0601-CF36-4EB2-8C72-F621C8A90DB1}"/>
              </a:ext>
            </a:extLst>
          </p:cNvPr>
          <p:cNvPicPr>
            <a:picLocks noChangeAspect="1"/>
          </p:cNvPicPr>
          <p:nvPr/>
        </p:nvPicPr>
        <p:blipFill>
          <a:blip r:embed="rId42"/>
          <a:stretch>
            <a:fillRect/>
          </a:stretch>
        </p:blipFill>
        <p:spPr>
          <a:xfrm>
            <a:off x="3445509" y="1636340"/>
            <a:ext cx="2079312" cy="2493234"/>
          </a:xfrm>
          <a:prstGeom prst="rect">
            <a:avLst/>
          </a:prstGeom>
        </p:spPr>
      </p:pic>
      <p:sp>
        <p:nvSpPr>
          <p:cNvPr id="2" name="Title 1">
            <a:extLst>
              <a:ext uri="{FF2B5EF4-FFF2-40B4-BE49-F238E27FC236}">
                <a16:creationId xmlns:a16="http://schemas.microsoft.com/office/drawing/2014/main" id="{FD5B5EA9-3A42-0952-79CB-CA6AB64450FC}"/>
              </a:ext>
            </a:extLst>
          </p:cNvPr>
          <p:cNvSpPr>
            <a:spLocks noGrp="1"/>
          </p:cNvSpPr>
          <p:nvPr>
            <p:ph type="title"/>
          </p:nvPr>
        </p:nvSpPr>
        <p:spPr>
          <a:xfrm>
            <a:off x="553597" y="1144503"/>
            <a:ext cx="10945480" cy="1024128"/>
          </a:xfrm>
        </p:spPr>
        <p:txBody>
          <a:bodyPr>
            <a:noAutofit/>
          </a:bodyPr>
          <a:lstStyle/>
          <a:p>
            <a:r>
              <a:rPr lang="sv-SE" sz="4000"/>
              <a:t>TECHNICAL </a:t>
            </a:r>
            <a:r>
              <a:rPr lang="nb-NO" sz="4000" b="1" err="1">
                <a:cs typeface="Poppins" panose="00000500000000000000" pitchFamily="2" charset="0"/>
              </a:rPr>
              <a:t>gillar</a:t>
            </a:r>
            <a:r>
              <a:rPr lang="nb-NO" sz="4000" b="1">
                <a:cs typeface="Poppins" panose="00000500000000000000" pitchFamily="2" charset="0"/>
              </a:rPr>
              <a:t> andra som:</a:t>
            </a:r>
            <a:br>
              <a:rPr lang="nb-NO" sz="4000" b="1">
                <a:cs typeface="Poppins" panose="00000500000000000000" pitchFamily="2" charset="0"/>
              </a:rPr>
            </a:br>
            <a:endParaRPr lang="sv-SE" sz="4000"/>
          </a:p>
        </p:txBody>
      </p:sp>
    </p:spTree>
    <p:extLst>
      <p:ext uri="{BB962C8B-B14F-4D97-AF65-F5344CB8AC3E}">
        <p14:creationId xmlns:p14="http://schemas.microsoft.com/office/powerpoint/2010/main" val="343554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39278" y="1744842"/>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3048000" y="4266092"/>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3064625" y="1762157"/>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3199116" y="1835445"/>
            <a:ext cx="4559300"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Optimistiska</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och</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lösningsorienterade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Flexibla</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Energiska</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och</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entusiastiska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Snabbfotade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a:solidFill>
                  <a:schemeClr val="accent3">
                    <a:lumMod val="50000"/>
                  </a:schemeClr>
                </a:solidFill>
                <a:latin typeface="+mj-lt"/>
              </a:rPr>
              <a:t>Bra på att se det </a:t>
            </a:r>
            <a:r>
              <a:rPr lang="nb-NO" b="1" err="1">
                <a:solidFill>
                  <a:schemeClr val="accent3">
                    <a:lumMod val="50000"/>
                  </a:schemeClr>
                </a:solidFill>
                <a:latin typeface="+mj-lt"/>
              </a:rPr>
              <a:t>övergripande</a:t>
            </a:r>
            <a:r>
              <a:rPr lang="nb-NO" b="1">
                <a:solidFill>
                  <a:schemeClr val="accent3">
                    <a:lumMod val="50000"/>
                  </a:schemeClr>
                </a:solidFill>
                <a:latin typeface="+mj-lt"/>
              </a:rPr>
              <a:t> bilden </a:t>
            </a:r>
            <a:r>
              <a:rPr lang="nb-NO" b="1" err="1">
                <a:solidFill>
                  <a:schemeClr val="accent3">
                    <a:lumMod val="50000"/>
                  </a:schemeClr>
                </a:solidFill>
                <a:latin typeface="+mj-lt"/>
              </a:rPr>
              <a:t>och</a:t>
            </a:r>
            <a:r>
              <a:rPr lang="nb-NO" b="1">
                <a:solidFill>
                  <a:schemeClr val="accent3">
                    <a:lumMod val="50000"/>
                  </a:schemeClr>
                </a:solidFill>
                <a:latin typeface="+mj-lt"/>
              </a:rPr>
              <a:t> se </a:t>
            </a:r>
            <a:r>
              <a:rPr lang="nb-NO" b="1" err="1">
                <a:solidFill>
                  <a:schemeClr val="accent3">
                    <a:lumMod val="50000"/>
                  </a:schemeClr>
                </a:solidFill>
                <a:latin typeface="+mj-lt"/>
              </a:rPr>
              <a:t>mönster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Övertygande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Inkluderande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B6C4A170-296F-4E40-3EA0-E0A2858B4C87}"/>
              </a:ext>
            </a:extLst>
          </p:cNvPr>
          <p:cNvSpPr/>
          <p:nvPr/>
        </p:nvSpPr>
        <p:spPr>
          <a:xfrm>
            <a:off x="3025689" y="4367299"/>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5122" name="Picture 2" descr="1,302 Cheerleader Jump Stock Photos, Pictures &amp; Royalty-Free Images - iStock">
            <a:extLst>
              <a:ext uri="{FF2B5EF4-FFF2-40B4-BE49-F238E27FC236}">
                <a16:creationId xmlns:a16="http://schemas.microsoft.com/office/drawing/2014/main" id="{65BE784E-4FC5-43AD-8EE9-3C71274595E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534728" y="4431003"/>
            <a:ext cx="3550290" cy="23668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10F929-7695-81B9-A9ED-2109C06DBB97}"/>
              </a:ext>
            </a:extLst>
          </p:cNvPr>
          <p:cNvSpPr>
            <a:spLocks noGrp="1"/>
          </p:cNvSpPr>
          <p:nvPr>
            <p:ph type="title"/>
          </p:nvPr>
        </p:nvSpPr>
        <p:spPr>
          <a:xfrm>
            <a:off x="411523" y="487827"/>
            <a:ext cx="10945480" cy="1024128"/>
          </a:xfrm>
        </p:spPr>
        <p:txBody>
          <a:bodyPr>
            <a:normAutofit/>
          </a:bodyPr>
          <a:lstStyle/>
          <a:p>
            <a:r>
              <a:rPr lang="sv-SE" sz="4000"/>
              <a:t>EXPRESSIVE</a:t>
            </a:r>
            <a:r>
              <a:rPr lang="sv-SE"/>
              <a:t> </a:t>
            </a:r>
            <a:r>
              <a:rPr lang="nb-NO" sz="4000" b="1">
                <a:cs typeface="Poppins" panose="00000500000000000000" pitchFamily="2" charset="0"/>
              </a:rPr>
              <a:t>beskriver sig </a:t>
            </a:r>
            <a:r>
              <a:rPr lang="nb-NO" sz="4000" b="1" err="1">
                <a:cs typeface="Poppins" panose="00000500000000000000" pitchFamily="2" charset="0"/>
              </a:rPr>
              <a:t>själva</a:t>
            </a:r>
            <a:r>
              <a:rPr lang="nb-NO" sz="4000" b="1">
                <a:cs typeface="Poppins" panose="00000500000000000000" pitchFamily="2" charset="0"/>
              </a:rPr>
              <a:t> som:</a:t>
            </a:r>
            <a:endParaRPr lang="sv-SE"/>
          </a:p>
        </p:txBody>
      </p:sp>
    </p:spTree>
    <p:extLst>
      <p:ext uri="{BB962C8B-B14F-4D97-AF65-F5344CB8AC3E}">
        <p14:creationId xmlns:p14="http://schemas.microsoft.com/office/powerpoint/2010/main" val="157678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33342" y="1635801"/>
            <a:ext cx="9184060" cy="5395377"/>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3051765" y="4253390"/>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3058983" y="1665998"/>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2978499" y="1988199"/>
            <a:ext cx="4559300"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Socialt</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dominerande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Använder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för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många</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ord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för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att komma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till</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sak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Dåliga</a:t>
            </a:r>
            <a:r>
              <a:rPr lang="nb-NO" b="1">
                <a:solidFill>
                  <a:schemeClr val="accent3">
                    <a:lumMod val="50000"/>
                  </a:schemeClr>
                </a:solidFill>
                <a:latin typeface="+mj-lt"/>
              </a:rPr>
              <a:t> </a:t>
            </a:r>
            <a:r>
              <a:rPr lang="nb-NO" b="1" err="1">
                <a:solidFill>
                  <a:schemeClr val="accent3">
                    <a:lumMod val="50000"/>
                  </a:schemeClr>
                </a:solidFill>
                <a:latin typeface="+mj-lt"/>
              </a:rPr>
              <a:t>lyssnare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Oorganiserade</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och</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osammanhängande</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Inget</a:t>
            </a:r>
            <a:r>
              <a:rPr lang="nb-NO" b="1">
                <a:solidFill>
                  <a:schemeClr val="accent3">
                    <a:lumMod val="50000"/>
                  </a:schemeClr>
                </a:solidFill>
                <a:latin typeface="+mj-lt"/>
              </a:rPr>
              <a:t> fokus på detaljer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Lovar</a:t>
            </a:r>
            <a:r>
              <a:rPr lang="nb-NO" b="1">
                <a:solidFill>
                  <a:schemeClr val="accent3">
                    <a:lumMod val="50000"/>
                  </a:schemeClr>
                </a:solidFill>
                <a:latin typeface="+mj-lt"/>
              </a:rPr>
              <a:t> </a:t>
            </a:r>
            <a:r>
              <a:rPr lang="nb-NO" b="1" err="1">
                <a:solidFill>
                  <a:schemeClr val="accent3">
                    <a:lumMod val="50000"/>
                  </a:schemeClr>
                </a:solidFill>
                <a:latin typeface="+mj-lt"/>
              </a:rPr>
              <a:t>för</a:t>
            </a:r>
            <a:r>
              <a:rPr lang="nb-NO" b="1">
                <a:solidFill>
                  <a:schemeClr val="accent3">
                    <a:lumMod val="50000"/>
                  </a:schemeClr>
                </a:solidFill>
                <a:latin typeface="+mj-lt"/>
              </a:rPr>
              <a:t> </a:t>
            </a:r>
            <a:r>
              <a:rPr lang="nb-NO" b="1" err="1">
                <a:solidFill>
                  <a:schemeClr val="accent3">
                    <a:lumMod val="50000"/>
                  </a:schemeClr>
                </a:solidFill>
                <a:latin typeface="+mj-lt"/>
              </a:rPr>
              <a:t>mycket</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91ED3AAB-7BA9-D8C3-9DAF-611FCB5944CE}"/>
              </a:ext>
            </a:extLst>
          </p:cNvPr>
          <p:cNvSpPr/>
          <p:nvPr/>
        </p:nvSpPr>
        <p:spPr>
          <a:xfrm>
            <a:off x="3096154" y="4358131"/>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8" name="Picture 4" descr="Gráfico vectorial Bla bla bla ▷ Imagen vectorial Bla bla bla | Depositphotos">
            <a:extLst>
              <a:ext uri="{FF2B5EF4-FFF2-40B4-BE49-F238E27FC236}">
                <a16:creationId xmlns:a16="http://schemas.microsoft.com/office/drawing/2014/main" id="{A64CFEE0-7C79-477C-937E-C212539A8690}"/>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962195" y="4439377"/>
            <a:ext cx="2394268" cy="224219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A2F2142-BE9B-CEFF-AF19-B9FD20E6666E}"/>
              </a:ext>
            </a:extLst>
          </p:cNvPr>
          <p:cNvSpPr>
            <a:spLocks noGrp="1"/>
          </p:cNvSpPr>
          <p:nvPr>
            <p:ph type="title"/>
          </p:nvPr>
        </p:nvSpPr>
        <p:spPr>
          <a:xfrm>
            <a:off x="418050" y="955968"/>
            <a:ext cx="10945480" cy="1024128"/>
          </a:xfrm>
        </p:spPr>
        <p:txBody>
          <a:bodyPr>
            <a:normAutofit fontScale="90000"/>
          </a:bodyPr>
          <a:lstStyle/>
          <a:p>
            <a:r>
              <a:rPr lang="sv-SE"/>
              <a:t>EXPRESSIVE </a:t>
            </a:r>
            <a:r>
              <a:rPr lang="nb-NO" sz="2800">
                <a:cs typeface="Poppins" panose="00000500000000000000" pitchFamily="2" charset="0"/>
              </a:rPr>
              <a:t>kan </a:t>
            </a:r>
            <a:r>
              <a:rPr lang="nb-NO" sz="2800" err="1">
                <a:cs typeface="Poppins" panose="00000500000000000000" pitchFamily="2" charset="0"/>
              </a:rPr>
              <a:t>uppfattas</a:t>
            </a:r>
            <a:r>
              <a:rPr lang="nb-NO" sz="2800">
                <a:cs typeface="Poppins" panose="00000500000000000000" pitchFamily="2" charset="0"/>
              </a:rPr>
              <a:t> av andra som</a:t>
            </a:r>
            <a:br>
              <a:rPr lang="nb-NO" sz="2800">
                <a:cs typeface="Poppins" panose="00000500000000000000" pitchFamily="2" charset="0"/>
              </a:rPr>
            </a:br>
            <a:endParaRPr lang="sv-SE"/>
          </a:p>
        </p:txBody>
      </p:sp>
    </p:spTree>
    <p:extLst>
      <p:ext uri="{BB962C8B-B14F-4D97-AF65-F5344CB8AC3E}">
        <p14:creationId xmlns:p14="http://schemas.microsoft.com/office/powerpoint/2010/main" val="243864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3047997" y="1680704"/>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3048000" y="4186158"/>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3083437" y="1681814"/>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3117522" y="1772984"/>
            <a:ext cx="4559300"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Fastnar</a:t>
            </a:r>
            <a:r>
              <a:rPr lang="nb-NO" b="1">
                <a:solidFill>
                  <a:schemeClr val="accent3">
                    <a:lumMod val="50000"/>
                  </a:schemeClr>
                </a:solidFill>
                <a:latin typeface="+mj-lt"/>
              </a:rPr>
              <a:t> i </a:t>
            </a:r>
            <a:r>
              <a:rPr lang="nb-NO" b="1" err="1">
                <a:solidFill>
                  <a:schemeClr val="accent3">
                    <a:lumMod val="50000"/>
                  </a:schemeClr>
                </a:solidFill>
                <a:latin typeface="+mj-lt"/>
              </a:rPr>
              <a:t>oviktiga</a:t>
            </a:r>
            <a:r>
              <a:rPr lang="nb-NO" b="1">
                <a:solidFill>
                  <a:schemeClr val="accent3">
                    <a:lumMod val="50000"/>
                  </a:schemeClr>
                </a:solidFill>
                <a:latin typeface="+mj-lt"/>
              </a:rPr>
              <a:t> detaljer</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Pessimistiska</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och</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kritiska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Rigida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Långsamma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b="1" err="1">
                <a:solidFill>
                  <a:schemeClr val="accent3">
                    <a:lumMod val="50000"/>
                  </a:schemeClr>
                </a:solidFill>
                <a:latin typeface="+mj-lt"/>
              </a:rPr>
              <a:t>Ovänliga</a:t>
            </a:r>
            <a:endParaRPr lang="nb-NO" b="1">
              <a:solidFill>
                <a:schemeClr val="accent3">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Monotona</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CB39049F-5A4F-5FF7-4BC8-B16AFBE8EA03}"/>
              </a:ext>
            </a:extLst>
          </p:cNvPr>
          <p:cNvSpPr/>
          <p:nvPr/>
        </p:nvSpPr>
        <p:spPr>
          <a:xfrm>
            <a:off x="3027042" y="4247621"/>
            <a:ext cx="4550097" cy="2536084"/>
          </a:xfrm>
          <a:prstGeom prst="rect">
            <a:avLst/>
          </a:prstGeom>
          <a:solidFill>
            <a:schemeClr val="bg1">
              <a:lumMod val="10000"/>
            </a:schemeClr>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5" name="Picture 4" descr="Science Albert Einstein Formulas Mathematics Physics Fondos de pantalla  Science Fondos de pantallas Imágenes por Dori18 | Imágenes españoles  imágenes">
            <a:extLst>
              <a:ext uri="{FF2B5EF4-FFF2-40B4-BE49-F238E27FC236}">
                <a16:creationId xmlns:a16="http://schemas.microsoft.com/office/drawing/2014/main" id="{6A75287C-B73D-2F11-B0A4-C5FB497AE0BE}"/>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21420" y="4350495"/>
            <a:ext cx="4071937" cy="2282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B8B49647-CADB-F489-F198-6A2B7E17C888}"/>
              </a:ext>
            </a:extLst>
          </p:cNvPr>
          <p:cNvSpPr txBox="1"/>
          <p:nvPr/>
        </p:nvSpPr>
        <p:spPr>
          <a:xfrm>
            <a:off x="420513" y="612447"/>
            <a:ext cx="8373160" cy="707886"/>
          </a:xfrm>
          <a:prstGeom prst="rect">
            <a:avLst/>
          </a:prstGeom>
          <a:noFill/>
        </p:spPr>
        <p:txBody>
          <a:bodyPr wrap="square" rtlCol="0">
            <a:spAutoFit/>
          </a:bodyPr>
          <a:lstStyle/>
          <a:p>
            <a:r>
              <a:rPr lang="sv-SE" sz="4000">
                <a:solidFill>
                  <a:schemeClr val="accent4">
                    <a:lumMod val="50000"/>
                  </a:schemeClr>
                </a:solidFill>
                <a:latin typeface="+mj-lt"/>
              </a:rPr>
              <a:t>EXPRESSIVE blir irriterad när folk:</a:t>
            </a:r>
          </a:p>
        </p:txBody>
      </p:sp>
    </p:spTree>
    <p:extLst>
      <p:ext uri="{BB962C8B-B14F-4D97-AF65-F5344CB8AC3E}">
        <p14:creationId xmlns:p14="http://schemas.microsoft.com/office/powerpoint/2010/main" val="3015752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2991635" y="1680704"/>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2996913" y="4184655"/>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3015892" y="1696374"/>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2929623" y="2362790"/>
            <a:ext cx="4559300"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Delar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deras</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entusiasm</a:t>
            </a:r>
            <a:endPar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Ser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möjligheter</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och</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a:t>
            </a:r>
            <a:r>
              <a:rPr kumimoji="0" lang="nb-NO" sz="1800" b="1" i="0" u="none" strike="noStrike" kern="1200" cap="none" spc="0" normalizeH="0" baseline="0" noProof="0" err="1">
                <a:ln>
                  <a:noFill/>
                </a:ln>
                <a:solidFill>
                  <a:schemeClr val="accent3">
                    <a:lumMod val="50000"/>
                  </a:schemeClr>
                </a:solidFill>
                <a:effectLst/>
                <a:uLnTx/>
                <a:uFillTx/>
                <a:latin typeface="+mj-lt"/>
                <a:ea typeface="+mn-ea"/>
                <a:cs typeface="+mn-cs"/>
              </a:rPr>
              <a:t>inte</a:t>
            </a: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 hinder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a:ln>
                  <a:noFill/>
                </a:ln>
                <a:solidFill>
                  <a:schemeClr val="accent3">
                    <a:lumMod val="50000"/>
                  </a:schemeClr>
                </a:solidFill>
                <a:effectLst/>
                <a:uLnTx/>
                <a:uFillTx/>
                <a:latin typeface="+mj-lt"/>
                <a:ea typeface="+mn-ea"/>
                <a:cs typeface="+mn-cs"/>
              </a:rPr>
              <a:t>Ger snabb feedback i nuet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chemeClr val="accent2">
                  <a:lumMod val="50000"/>
                </a:schemeClr>
              </a:solidFill>
              <a:effectLst/>
              <a:uLnTx/>
              <a:uFillTx/>
              <a:latin typeface="+mj-lt"/>
              <a:ea typeface="+mn-ea"/>
              <a:cs typeface="+mn-cs"/>
            </a:endParaRPr>
          </a:p>
        </p:txBody>
      </p:sp>
      <p:sp>
        <p:nvSpPr>
          <p:cNvPr id="2" name="AutoShape 2" descr="Team celebrations, spitting and swapping shirts 'will be banned' under  Premier League protocols | Daily Mail Online">
            <a:extLst>
              <a:ext uri="{FF2B5EF4-FFF2-40B4-BE49-F238E27FC236}">
                <a16:creationId xmlns:a16="http://schemas.microsoft.com/office/drawing/2014/main" id="{340EC1EA-B835-424E-84BA-200ED74515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3" name="AutoShape 4" descr="Team celebrations, spitting and swapping shirts 'will be banned' under  Premier League protocols | Daily Mail Online">
            <a:extLst>
              <a:ext uri="{FF2B5EF4-FFF2-40B4-BE49-F238E27FC236}">
                <a16:creationId xmlns:a16="http://schemas.microsoft.com/office/drawing/2014/main" id="{AEB09992-E632-44F8-8397-82FDBF8B9209}"/>
              </a:ext>
            </a:extLst>
          </p:cNvPr>
          <p:cNvSpPr>
            <a:spLocks noChangeAspect="1" noChangeArrowheads="1"/>
          </p:cNvSpPr>
          <p:nvPr/>
        </p:nvSpPr>
        <p:spPr bwMode="auto">
          <a:xfrm flipH="1">
            <a:off x="2249702" y="3429000"/>
            <a:ext cx="3846298" cy="38462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4" name="AutoShape 6" descr="Team celebrations, spitting and swapping shirts 'will be banned' under  Premier League protocols | Daily Mail Online">
            <a:extLst>
              <a:ext uri="{FF2B5EF4-FFF2-40B4-BE49-F238E27FC236}">
                <a16:creationId xmlns:a16="http://schemas.microsoft.com/office/drawing/2014/main" id="{1FE97224-93DE-42C9-879B-C243F2AA8A19}"/>
              </a:ext>
            </a:extLst>
          </p:cNvPr>
          <p:cNvSpPr>
            <a:spLocks noChangeAspect="1" noChangeArrowheads="1"/>
          </p:cNvSpPr>
          <p:nvPr/>
        </p:nvSpPr>
        <p:spPr bwMode="auto">
          <a:xfrm flipH="1">
            <a:off x="2402102" y="3581400"/>
            <a:ext cx="3846298" cy="38462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5" name="AutoShape 8" descr="Team celebrations, spitting and swapping shirts 'will be banned' under  Premier League protocols | Daily Mail Online">
            <a:extLst>
              <a:ext uri="{FF2B5EF4-FFF2-40B4-BE49-F238E27FC236}">
                <a16:creationId xmlns:a16="http://schemas.microsoft.com/office/drawing/2014/main" id="{95CA42B3-8EF9-476C-A776-19C2569662A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7" name="Rechteck 1">
            <a:extLst>
              <a:ext uri="{FF2B5EF4-FFF2-40B4-BE49-F238E27FC236}">
                <a16:creationId xmlns:a16="http://schemas.microsoft.com/office/drawing/2014/main" id="{F0DC9D25-4586-9196-1A80-E9C6A1771AB2}"/>
              </a:ext>
            </a:extLst>
          </p:cNvPr>
          <p:cNvSpPr/>
          <p:nvPr/>
        </p:nvSpPr>
        <p:spPr>
          <a:xfrm>
            <a:off x="2958374" y="4289946"/>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6154" name="Picture 10" descr="Team celebrations, spitting and swapping shirts 'will be banned' under  Premier League protocols | Daily Mail Online">
            <a:extLst>
              <a:ext uri="{FF2B5EF4-FFF2-40B4-BE49-F238E27FC236}">
                <a16:creationId xmlns:a16="http://schemas.microsoft.com/office/drawing/2014/main" id="{0CE41029-6EA3-4C42-9059-7A580D853D67}"/>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t="-74" b="4762"/>
          <a:stretch/>
        </p:blipFill>
        <p:spPr bwMode="auto">
          <a:xfrm>
            <a:off x="3618563" y="4246126"/>
            <a:ext cx="3643797" cy="238836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4476A47F-8B9D-5C20-DE65-1DE2C4FF1B91}"/>
              </a:ext>
            </a:extLst>
          </p:cNvPr>
          <p:cNvSpPr>
            <a:spLocks noGrp="1"/>
          </p:cNvSpPr>
          <p:nvPr>
            <p:ph type="title"/>
          </p:nvPr>
        </p:nvSpPr>
        <p:spPr>
          <a:xfrm>
            <a:off x="497235" y="869049"/>
            <a:ext cx="10945480" cy="1024128"/>
          </a:xfrm>
        </p:spPr>
        <p:txBody>
          <a:bodyPr>
            <a:noAutofit/>
          </a:bodyPr>
          <a:lstStyle/>
          <a:p>
            <a:r>
              <a:rPr lang="nb-NO" sz="4000" b="1">
                <a:cs typeface="Poppins" panose="00000500000000000000" pitchFamily="2" charset="0"/>
              </a:rPr>
              <a:t>EXPRESSIVE </a:t>
            </a:r>
            <a:r>
              <a:rPr lang="nb-NO" sz="4000" b="1" err="1">
                <a:cs typeface="Poppins" panose="00000500000000000000" pitchFamily="2" charset="0"/>
              </a:rPr>
              <a:t>gillar</a:t>
            </a:r>
            <a:r>
              <a:rPr lang="nb-NO" sz="4000" b="1">
                <a:cs typeface="Poppins" panose="00000500000000000000" pitchFamily="2" charset="0"/>
              </a:rPr>
              <a:t> andra som:</a:t>
            </a:r>
            <a:br>
              <a:rPr lang="nb-NO" sz="4000" b="1">
                <a:cs typeface="Poppins" panose="00000500000000000000" pitchFamily="2" charset="0"/>
              </a:rPr>
            </a:br>
            <a:endParaRPr lang="sv-SE" sz="4000"/>
          </a:p>
        </p:txBody>
      </p:sp>
    </p:spTree>
    <p:extLst>
      <p:ext uri="{BB962C8B-B14F-4D97-AF65-F5344CB8AC3E}">
        <p14:creationId xmlns:p14="http://schemas.microsoft.com/office/powerpoint/2010/main" val="301106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2F93E0D6-6A4F-BDF6-6C37-A5D58BBD69D3}"/>
              </a:ext>
            </a:extLst>
          </p:cNvPr>
          <p:cNvSpPr>
            <a:spLocks noGrp="1"/>
          </p:cNvSpPr>
          <p:nvPr>
            <p:ph type="title"/>
          </p:nvPr>
        </p:nvSpPr>
        <p:spPr>
          <a:xfrm>
            <a:off x="640080" y="329184"/>
            <a:ext cx="6894576" cy="1783080"/>
          </a:xfrm>
        </p:spPr>
        <p:txBody>
          <a:bodyPr anchor="b">
            <a:normAutofit/>
          </a:bodyPr>
          <a:lstStyle/>
          <a:p>
            <a:r>
              <a:rPr lang="sv-SE" sz="5400"/>
              <a:t>Presentera dig kort</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0D34F3F-DBBE-90BB-7AE4-645998735F3D}"/>
              </a:ext>
            </a:extLst>
          </p:cNvPr>
          <p:cNvSpPr>
            <a:spLocks noGrp="1"/>
          </p:cNvSpPr>
          <p:nvPr>
            <p:ph idx="1"/>
          </p:nvPr>
        </p:nvSpPr>
        <p:spPr>
          <a:xfrm>
            <a:off x="640080" y="2706624"/>
            <a:ext cx="6894576" cy="3483864"/>
          </a:xfrm>
        </p:spPr>
        <p:txBody>
          <a:bodyPr>
            <a:normAutofit/>
          </a:bodyPr>
          <a:lstStyle/>
          <a:p>
            <a:r>
              <a:rPr lang="en-US" sz="3200"/>
              <a:t>Jag </a:t>
            </a:r>
            <a:r>
              <a:rPr lang="en-US" sz="3200" err="1"/>
              <a:t>heter</a:t>
            </a:r>
            <a:r>
              <a:rPr lang="en-US" sz="3200"/>
              <a:t>…</a:t>
            </a:r>
          </a:p>
          <a:p>
            <a:r>
              <a:rPr lang="en-US" sz="3200"/>
              <a:t>Jag </a:t>
            </a:r>
            <a:r>
              <a:rPr lang="en-US" sz="3200" err="1"/>
              <a:t>läser</a:t>
            </a:r>
            <a:r>
              <a:rPr lang="en-US" sz="3200"/>
              <a:t> </a:t>
            </a:r>
            <a:r>
              <a:rPr lang="en-US" sz="3200" err="1"/>
              <a:t>på</a:t>
            </a:r>
            <a:r>
              <a:rPr lang="en-US" sz="3200"/>
              <a:t> Jensen för </a:t>
            </a:r>
            <a:r>
              <a:rPr lang="en-US" sz="3200" err="1"/>
              <a:t>att</a:t>
            </a:r>
            <a:r>
              <a:rPr lang="en-US" sz="3200"/>
              <a:t>…</a:t>
            </a:r>
          </a:p>
          <a:p>
            <a:r>
              <a:rPr lang="en-US" sz="3200" err="1"/>
              <a:t>Tidigare</a:t>
            </a:r>
            <a:r>
              <a:rPr lang="en-US" sz="3200"/>
              <a:t> </a:t>
            </a:r>
            <a:r>
              <a:rPr lang="en-US" sz="3200" err="1"/>
              <a:t>har</a:t>
            </a:r>
            <a:r>
              <a:rPr lang="en-US" sz="3200"/>
              <a:t> jag….</a:t>
            </a:r>
          </a:p>
          <a:p>
            <a:r>
              <a:rPr lang="en-US" sz="3200"/>
              <a:t>Jag </a:t>
            </a:r>
            <a:r>
              <a:rPr lang="en-US" sz="3200" err="1"/>
              <a:t>blir</a:t>
            </a:r>
            <a:r>
              <a:rPr lang="en-US" sz="3200"/>
              <a:t> glad av …</a:t>
            </a:r>
          </a:p>
          <a:p>
            <a:r>
              <a:rPr lang="en-US" sz="3200"/>
              <a:t>I </a:t>
            </a:r>
            <a:r>
              <a:rPr lang="en-US" sz="3200" err="1"/>
              <a:t>framtiden</a:t>
            </a:r>
            <a:r>
              <a:rPr lang="en-US" sz="3200"/>
              <a:t> </a:t>
            </a:r>
            <a:r>
              <a:rPr lang="en-US" sz="3200" err="1"/>
              <a:t>vill</a:t>
            </a:r>
            <a:r>
              <a:rPr lang="en-US" sz="3200"/>
              <a:t> jag…</a:t>
            </a:r>
          </a:p>
        </p:txBody>
      </p:sp>
      <p:pic>
        <p:nvPicPr>
          <p:cNvPr id="7" name="Bildobjekt 6" descr="En bild som visar text, design&#10;&#10;Automatiskt genererad beskrivning med medelhög exakthet">
            <a:extLst>
              <a:ext uri="{FF2B5EF4-FFF2-40B4-BE49-F238E27FC236}">
                <a16:creationId xmlns:a16="http://schemas.microsoft.com/office/drawing/2014/main" id="{F83F1E87-CA13-FC81-8EA3-507BCCC8015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55963" y="329183"/>
            <a:ext cx="3429969" cy="3429969"/>
          </a:xfrm>
          <a:prstGeom prst="rect">
            <a:avLst/>
          </a:prstGeom>
        </p:spPr>
      </p:pic>
      <p:pic>
        <p:nvPicPr>
          <p:cNvPr id="5" name="Platshållare för innehåll 4" descr="En bild som visar klädsel, person, Människoansikte, kostym&#10;&#10;Automatiskt genererad beskrivning">
            <a:extLst>
              <a:ext uri="{FF2B5EF4-FFF2-40B4-BE49-F238E27FC236}">
                <a16:creationId xmlns:a16="http://schemas.microsoft.com/office/drawing/2014/main" id="{C8C4BF62-1182-8070-AC43-6A07221D25F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231638" y="4079193"/>
            <a:ext cx="3260332" cy="2176272"/>
          </a:xfrm>
          <a:prstGeom prst="rect">
            <a:avLst/>
          </a:prstGeom>
        </p:spPr>
      </p:pic>
      <p:sp>
        <p:nvSpPr>
          <p:cNvPr id="10" name="textruta 9">
            <a:extLst>
              <a:ext uri="{FF2B5EF4-FFF2-40B4-BE49-F238E27FC236}">
                <a16:creationId xmlns:a16="http://schemas.microsoft.com/office/drawing/2014/main" id="{41C03809-B399-CEA5-E324-7C700C740B90}"/>
              </a:ext>
            </a:extLst>
          </p:cNvPr>
          <p:cNvSpPr txBox="1"/>
          <p:nvPr/>
        </p:nvSpPr>
        <p:spPr>
          <a:xfrm>
            <a:off x="9256895" y="1363579"/>
            <a:ext cx="1209818" cy="523220"/>
          </a:xfrm>
          <a:prstGeom prst="rect">
            <a:avLst/>
          </a:prstGeom>
          <a:noFill/>
        </p:spPr>
        <p:txBody>
          <a:bodyPr wrap="none" rtlCol="0">
            <a:spAutoFit/>
          </a:bodyPr>
          <a:lstStyle/>
          <a:p>
            <a:r>
              <a:rPr lang="sv-SE" sz="2800"/>
              <a:t>JAG AB</a:t>
            </a:r>
          </a:p>
        </p:txBody>
      </p:sp>
    </p:spTree>
    <p:extLst>
      <p:ext uri="{BB962C8B-B14F-4D97-AF65-F5344CB8AC3E}">
        <p14:creationId xmlns:p14="http://schemas.microsoft.com/office/powerpoint/2010/main" val="470083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2878665" y="1732437"/>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7482739" y="4220419"/>
            <a:ext cx="4572388"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2878665" y="1732437"/>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2" name="AutoShape 2" descr="Team celebrations, spitting and swapping shirts 'will be banned' under  Premier League protocols | Daily Mail Online">
            <a:extLst>
              <a:ext uri="{FF2B5EF4-FFF2-40B4-BE49-F238E27FC236}">
                <a16:creationId xmlns:a16="http://schemas.microsoft.com/office/drawing/2014/main" id="{C41DB6FF-27D6-4E85-9D16-ADDED978EB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3" name="Title 2">
            <a:extLst>
              <a:ext uri="{FF2B5EF4-FFF2-40B4-BE49-F238E27FC236}">
                <a16:creationId xmlns:a16="http://schemas.microsoft.com/office/drawing/2014/main" id="{E8B3744F-BC16-C1C7-9204-6F517067EDCA}"/>
              </a:ext>
            </a:extLst>
          </p:cNvPr>
          <p:cNvSpPr>
            <a:spLocks noGrp="1"/>
          </p:cNvSpPr>
          <p:nvPr>
            <p:ph type="title"/>
          </p:nvPr>
        </p:nvSpPr>
        <p:spPr>
          <a:xfrm>
            <a:off x="422381" y="-6714"/>
            <a:ext cx="10869248" cy="1687513"/>
          </a:xfrm>
        </p:spPr>
        <p:txBody>
          <a:bodyPr>
            <a:normAutofit/>
          </a:bodyPr>
          <a:lstStyle/>
          <a:p>
            <a:r>
              <a:rPr lang="sv-SE" sz="4000"/>
              <a:t>Möjlig krock?</a:t>
            </a:r>
          </a:p>
        </p:txBody>
      </p:sp>
      <p:cxnSp>
        <p:nvCxnSpPr>
          <p:cNvPr id="4" name="Straight Arrow Connector 3">
            <a:extLst>
              <a:ext uri="{FF2B5EF4-FFF2-40B4-BE49-F238E27FC236}">
                <a16:creationId xmlns:a16="http://schemas.microsoft.com/office/drawing/2014/main" id="{3DD5D052-16E4-E6B6-79E4-696DBBEC83BE}"/>
              </a:ext>
            </a:extLst>
          </p:cNvPr>
          <p:cNvCxnSpPr>
            <a:cxnSpLocks/>
          </p:cNvCxnSpPr>
          <p:nvPr/>
        </p:nvCxnSpPr>
        <p:spPr>
          <a:xfrm flipV="1">
            <a:off x="6981660" y="3686282"/>
            <a:ext cx="1027555" cy="1133503"/>
          </a:xfrm>
          <a:prstGeom prst="straightConnector1">
            <a:avLst/>
          </a:prstGeom>
          <a:ln w="76200">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9195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B3A7321-9F00-5846-B05E-70F2DE2283CE}"/>
              </a:ext>
            </a:extLst>
          </p:cNvPr>
          <p:cNvSpPr>
            <a:spLocks noGrp="1"/>
          </p:cNvSpPr>
          <p:nvPr>
            <p:ph type="title"/>
          </p:nvPr>
        </p:nvSpPr>
        <p:spPr>
          <a:xfrm>
            <a:off x="484552" y="365125"/>
            <a:ext cx="5022630" cy="2430030"/>
          </a:xfrm>
        </p:spPr>
        <p:txBody>
          <a:bodyPr>
            <a:normAutofit/>
          </a:bodyPr>
          <a:lstStyle/>
          <a:p>
            <a:pPr>
              <a:lnSpc>
                <a:spcPct val="90000"/>
              </a:lnSpc>
            </a:pPr>
            <a:r>
              <a:rPr lang="sv-SE" sz="4600"/>
              <a:t>Linkedin, LIA och arbetsmarknaden</a:t>
            </a:r>
          </a:p>
        </p:txBody>
      </p:sp>
      <p:sp>
        <p:nvSpPr>
          <p:cNvPr id="3" name="Platshållare för innehåll 2">
            <a:extLst>
              <a:ext uri="{FF2B5EF4-FFF2-40B4-BE49-F238E27FC236}">
                <a16:creationId xmlns:a16="http://schemas.microsoft.com/office/drawing/2014/main" id="{911A091D-67B5-F169-8B3F-437E62B13955}"/>
              </a:ext>
            </a:extLst>
          </p:cNvPr>
          <p:cNvSpPr>
            <a:spLocks noGrp="1"/>
          </p:cNvSpPr>
          <p:nvPr>
            <p:ph idx="1"/>
          </p:nvPr>
        </p:nvSpPr>
        <p:spPr>
          <a:xfrm>
            <a:off x="221661" y="3089432"/>
            <a:ext cx="8765960" cy="3122036"/>
          </a:xfrm>
        </p:spPr>
        <p:txBody>
          <a:bodyPr>
            <a:normAutofit fontScale="92500"/>
          </a:bodyPr>
          <a:lstStyle/>
          <a:p>
            <a:pPr marL="342900" indent="-342900">
              <a:buFont typeface="Wingdings" pitchFamily="2" charset="2"/>
              <a:buChar char="ü"/>
            </a:pPr>
            <a:r>
              <a:rPr lang="sv-SE">
                <a:solidFill>
                  <a:schemeClr val="accent4">
                    <a:lumMod val="50000"/>
                  </a:schemeClr>
                </a:solidFill>
              </a:rPr>
              <a:t>Ditt personliga varumärke</a:t>
            </a:r>
          </a:p>
          <a:p>
            <a:pPr marL="342900" indent="-342900">
              <a:buFont typeface="Wingdings" pitchFamily="2" charset="2"/>
              <a:buChar char="ü"/>
            </a:pPr>
            <a:r>
              <a:rPr lang="sv-SE">
                <a:solidFill>
                  <a:schemeClr val="accent4">
                    <a:lumMod val="50000"/>
                  </a:schemeClr>
                </a:solidFill>
              </a:rPr>
              <a:t>Ditt digitala visitkort</a:t>
            </a:r>
          </a:p>
          <a:p>
            <a:pPr marL="342900" indent="-342900">
              <a:buFont typeface="Wingdings" pitchFamily="2" charset="2"/>
              <a:buChar char="ü"/>
            </a:pPr>
            <a:r>
              <a:rPr lang="sv-SE" err="1">
                <a:solidFill>
                  <a:schemeClr val="accent4">
                    <a:lumMod val="50000"/>
                  </a:schemeClr>
                </a:solidFill>
              </a:rPr>
              <a:t>GitHub</a:t>
            </a:r>
            <a:r>
              <a:rPr lang="sv-SE">
                <a:solidFill>
                  <a:schemeClr val="accent4">
                    <a:lumMod val="50000"/>
                  </a:schemeClr>
                </a:solidFill>
              </a:rPr>
              <a:t>, certifikat, system, utbildningar mm.</a:t>
            </a:r>
          </a:p>
          <a:p>
            <a:pPr marL="342900" indent="-342900">
              <a:buFont typeface="Wingdings" pitchFamily="2" charset="2"/>
              <a:buChar char="ü"/>
            </a:pPr>
            <a:r>
              <a:rPr lang="sv-SE">
                <a:solidFill>
                  <a:schemeClr val="accent4">
                    <a:lumMod val="50000"/>
                  </a:schemeClr>
                </a:solidFill>
              </a:rPr>
              <a:t>Siktar framåt, beskriver vart du vill och vad du erbjuder</a:t>
            </a:r>
          </a:p>
          <a:p>
            <a:pPr marL="342900" indent="-342900">
              <a:buFont typeface="Wingdings" pitchFamily="2" charset="2"/>
              <a:buChar char="ü"/>
            </a:pPr>
            <a:r>
              <a:rPr lang="sv-SE" err="1">
                <a:solidFill>
                  <a:schemeClr val="accent4">
                    <a:lumMod val="50000"/>
                  </a:schemeClr>
                </a:solidFill>
              </a:rPr>
              <a:t>Connecta</a:t>
            </a:r>
            <a:r>
              <a:rPr lang="sv-SE">
                <a:solidFill>
                  <a:schemeClr val="accent4">
                    <a:lumMod val="50000"/>
                  </a:schemeClr>
                </a:solidFill>
              </a:rPr>
              <a:t> och skapa innehåll, var så aktiv du kan och vill</a:t>
            </a:r>
          </a:p>
          <a:p>
            <a:pPr marL="342900" indent="-342900">
              <a:buFont typeface="Wingdings" pitchFamily="2" charset="2"/>
              <a:buChar char="ü"/>
            </a:pPr>
            <a:r>
              <a:rPr lang="sv-SE">
                <a:solidFill>
                  <a:schemeClr val="accent4">
                    <a:lumMod val="50000"/>
                  </a:schemeClr>
                </a:solidFill>
              </a:rPr>
              <a:t>Var generös men också noga med vad och vem du släpper in!</a:t>
            </a:r>
          </a:p>
        </p:txBody>
      </p:sp>
      <p:pic>
        <p:nvPicPr>
          <p:cNvPr id="6" name="Bildobjekt 5">
            <a:extLst>
              <a:ext uri="{FF2B5EF4-FFF2-40B4-BE49-F238E27FC236}">
                <a16:creationId xmlns:a16="http://schemas.microsoft.com/office/drawing/2014/main" id="{45064CB6-8B58-4BE6-0546-D0C9CCE4FDF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38686" y="364490"/>
            <a:ext cx="2724942" cy="2724942"/>
          </a:xfrm>
          <a:prstGeom prst="rect">
            <a:avLst/>
          </a:prstGeom>
        </p:spPr>
      </p:pic>
      <p:pic>
        <p:nvPicPr>
          <p:cNvPr id="15" name="Picture 4" descr="Osynlig man i Suit">
            <a:extLst>
              <a:ext uri="{FF2B5EF4-FFF2-40B4-BE49-F238E27FC236}">
                <a16:creationId xmlns:a16="http://schemas.microsoft.com/office/drawing/2014/main" id="{E8B585CD-19E5-393D-C363-0B69B79EDC99}"/>
              </a:ext>
            </a:extLst>
          </p:cNvPr>
          <p:cNvPicPr>
            <a:picLocks noChangeAspect="1"/>
          </p:cNvPicPr>
          <p:nvPr/>
        </p:nvPicPr>
        <p:blipFill rotWithShape="1">
          <a:blip r:embed="rId4"/>
          <a:srcRect l="19534" r="21012" b="-1"/>
          <a:stretch/>
        </p:blipFill>
        <p:spPr>
          <a:xfrm>
            <a:off x="8987621" y="3429000"/>
            <a:ext cx="2427072" cy="2724942"/>
          </a:xfrm>
          <a:prstGeom prst="rect">
            <a:avLst/>
          </a:prstGeom>
        </p:spPr>
      </p:pic>
    </p:spTree>
    <p:extLst>
      <p:ext uri="{BB962C8B-B14F-4D97-AF65-F5344CB8AC3E}">
        <p14:creationId xmlns:p14="http://schemas.microsoft.com/office/powerpoint/2010/main" val="8082523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964CE8-B47C-DF70-AAC2-C9B6647D9BFF}"/>
              </a:ext>
            </a:extLst>
          </p:cNvPr>
          <p:cNvSpPr>
            <a:spLocks noGrp="1"/>
          </p:cNvSpPr>
          <p:nvPr>
            <p:ph type="title"/>
          </p:nvPr>
        </p:nvSpPr>
        <p:spPr>
          <a:xfrm>
            <a:off x="484552" y="365125"/>
            <a:ext cx="5022630" cy="2430030"/>
          </a:xfrm>
        </p:spPr>
        <p:txBody>
          <a:bodyPr>
            <a:normAutofit/>
          </a:bodyPr>
          <a:lstStyle/>
          <a:p>
            <a:r>
              <a:rPr lang="sv-SE" dirty="0"/>
              <a:t>Linkedin- vad söker rekryterare och vad söker du?</a:t>
            </a:r>
          </a:p>
        </p:txBody>
      </p:sp>
      <p:sp>
        <p:nvSpPr>
          <p:cNvPr id="3" name="Platshållare för innehåll 2">
            <a:extLst>
              <a:ext uri="{FF2B5EF4-FFF2-40B4-BE49-F238E27FC236}">
                <a16:creationId xmlns:a16="http://schemas.microsoft.com/office/drawing/2014/main" id="{3F53D20D-09D0-F1A6-A54E-FD10ADC2AABD}"/>
              </a:ext>
            </a:extLst>
          </p:cNvPr>
          <p:cNvSpPr>
            <a:spLocks noGrp="1"/>
          </p:cNvSpPr>
          <p:nvPr>
            <p:ph idx="1"/>
          </p:nvPr>
        </p:nvSpPr>
        <p:spPr>
          <a:xfrm>
            <a:off x="484552" y="3054927"/>
            <a:ext cx="5022630" cy="3122036"/>
          </a:xfrm>
        </p:spPr>
        <p:txBody>
          <a:bodyPr>
            <a:normAutofit/>
          </a:bodyPr>
          <a:lstStyle/>
          <a:p>
            <a:r>
              <a:rPr lang="sv-SE" dirty="0">
                <a:solidFill>
                  <a:schemeClr val="accent4">
                    <a:lumMod val="50000"/>
                  </a:schemeClr>
                </a:solidFill>
              </a:rPr>
              <a:t>Vilket är syftet?</a:t>
            </a:r>
          </a:p>
          <a:p>
            <a:r>
              <a:rPr lang="sv-SE" b="1" dirty="0">
                <a:solidFill>
                  <a:schemeClr val="accent4">
                    <a:lumMod val="50000"/>
                  </a:schemeClr>
                </a:solidFill>
              </a:rPr>
              <a:t>Kan</a:t>
            </a:r>
            <a:r>
              <a:rPr lang="sv-SE" dirty="0">
                <a:solidFill>
                  <a:schemeClr val="accent4">
                    <a:lumMod val="50000"/>
                  </a:schemeClr>
                </a:solidFill>
              </a:rPr>
              <a:t> du göra jobbet?</a:t>
            </a:r>
          </a:p>
          <a:p>
            <a:r>
              <a:rPr lang="sv-SE" b="1" dirty="0">
                <a:solidFill>
                  <a:schemeClr val="accent4">
                    <a:lumMod val="50000"/>
                  </a:schemeClr>
                </a:solidFill>
              </a:rPr>
              <a:t>Vill</a:t>
            </a:r>
            <a:r>
              <a:rPr lang="sv-SE" dirty="0">
                <a:solidFill>
                  <a:schemeClr val="accent4">
                    <a:lumMod val="50000"/>
                  </a:schemeClr>
                </a:solidFill>
              </a:rPr>
              <a:t> du göra jobbet?</a:t>
            </a:r>
          </a:p>
          <a:p>
            <a:r>
              <a:rPr lang="sv-SE" b="1" dirty="0">
                <a:solidFill>
                  <a:schemeClr val="accent4">
                    <a:lumMod val="50000"/>
                  </a:schemeClr>
                </a:solidFill>
              </a:rPr>
              <a:t>Kommer</a:t>
            </a:r>
            <a:r>
              <a:rPr lang="sv-SE" dirty="0">
                <a:solidFill>
                  <a:schemeClr val="accent4">
                    <a:lumMod val="50000"/>
                  </a:schemeClr>
                </a:solidFill>
              </a:rPr>
              <a:t> du att göra jobbet?</a:t>
            </a:r>
          </a:p>
          <a:p>
            <a:r>
              <a:rPr lang="sv-SE" dirty="0">
                <a:solidFill>
                  <a:schemeClr val="accent4">
                    <a:lumMod val="50000"/>
                  </a:schemeClr>
                </a:solidFill>
              </a:rPr>
              <a:t>Passar du in?</a:t>
            </a:r>
          </a:p>
          <a:p>
            <a:endParaRPr lang="sv-SE" dirty="0">
              <a:solidFill>
                <a:schemeClr val="bg1"/>
              </a:solidFill>
            </a:endParaRPr>
          </a:p>
        </p:txBody>
      </p:sp>
      <p:pic>
        <p:nvPicPr>
          <p:cNvPr id="5" name="Picture 4" descr="Osynlig man i Suit">
            <a:extLst>
              <a:ext uri="{FF2B5EF4-FFF2-40B4-BE49-F238E27FC236}">
                <a16:creationId xmlns:a16="http://schemas.microsoft.com/office/drawing/2014/main" id="{9696E53A-3AC9-B5BC-8C35-D1F6728597E8}"/>
              </a:ext>
            </a:extLst>
          </p:cNvPr>
          <p:cNvPicPr>
            <a:picLocks noChangeAspect="1"/>
          </p:cNvPicPr>
          <p:nvPr/>
        </p:nvPicPr>
        <p:blipFill rotWithShape="1">
          <a:blip r:embed="rId2"/>
          <a:srcRect l="19534" r="21012" b="-1"/>
          <a:stretch/>
        </p:blipFill>
        <p:spPr>
          <a:xfrm>
            <a:off x="6083644" y="10"/>
            <a:ext cx="6108356" cy="6857990"/>
          </a:xfrm>
          <a:prstGeom prst="rect">
            <a:avLst/>
          </a:prstGeom>
        </p:spPr>
      </p:pic>
    </p:spTree>
    <p:extLst>
      <p:ext uri="{BB962C8B-B14F-4D97-AF65-F5344CB8AC3E}">
        <p14:creationId xmlns:p14="http://schemas.microsoft.com/office/powerpoint/2010/main" val="3500942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varta frågetecken med ett gult frågetecken i 3D">
            <a:extLst>
              <a:ext uri="{FF2B5EF4-FFF2-40B4-BE49-F238E27FC236}">
                <a16:creationId xmlns:a16="http://schemas.microsoft.com/office/drawing/2014/main" id="{615E5DA4-2911-EBB4-C2A4-880B55918D65}"/>
              </a:ext>
            </a:extLst>
          </p:cNvPr>
          <p:cNvPicPr>
            <a:picLocks noChangeAspect="1"/>
          </p:cNvPicPr>
          <p:nvPr/>
        </p:nvPicPr>
        <p:blipFill rotWithShape="1">
          <a:blip r:embed="rId2"/>
          <a:srcRect l="20719" r="1" b="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Bildobjekt 5" descr="En bild som visar inomhus, möbler, fönster, Kontorsbyggnad&#10;&#10;Automatiskt genererad beskrivning">
            <a:extLst>
              <a:ext uri="{FF2B5EF4-FFF2-40B4-BE49-F238E27FC236}">
                <a16:creationId xmlns:a16="http://schemas.microsoft.com/office/drawing/2014/main" id="{290624EF-A29C-C73E-0D47-8ABCB2AC8C9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1028"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3" name="Freeform: Shape 1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Rubrik 1">
            <a:extLst>
              <a:ext uri="{FF2B5EF4-FFF2-40B4-BE49-F238E27FC236}">
                <a16:creationId xmlns:a16="http://schemas.microsoft.com/office/drawing/2014/main" id="{636FDB8A-B989-C944-C20A-64B30A05B946}"/>
              </a:ext>
            </a:extLst>
          </p:cNvPr>
          <p:cNvSpPr>
            <a:spLocks noGrp="1"/>
          </p:cNvSpPr>
          <p:nvPr>
            <p:ph type="title"/>
          </p:nvPr>
        </p:nvSpPr>
        <p:spPr>
          <a:xfrm>
            <a:off x="448056" y="859536"/>
            <a:ext cx="4832802" cy="1243584"/>
          </a:xfrm>
        </p:spPr>
        <p:txBody>
          <a:bodyPr>
            <a:normAutofit/>
          </a:bodyPr>
          <a:lstStyle/>
          <a:p>
            <a:r>
              <a:rPr lang="sv-SE" sz="3400"/>
              <a:t>Beskrivning av en arbetsroll</a:t>
            </a:r>
          </a:p>
        </p:txBody>
      </p:sp>
      <p:sp>
        <p:nvSpPr>
          <p:cNvPr id="17" name="Rectangle 1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Platshållare för innehåll 2">
            <a:extLst>
              <a:ext uri="{FF2B5EF4-FFF2-40B4-BE49-F238E27FC236}">
                <a16:creationId xmlns:a16="http://schemas.microsoft.com/office/drawing/2014/main" id="{ECD84641-16C1-AAF3-E2D6-E54FEA9AE06E}"/>
              </a:ext>
            </a:extLst>
          </p:cNvPr>
          <p:cNvSpPr>
            <a:spLocks noGrp="1"/>
          </p:cNvSpPr>
          <p:nvPr>
            <p:ph idx="1"/>
          </p:nvPr>
        </p:nvSpPr>
        <p:spPr>
          <a:xfrm>
            <a:off x="128015" y="2231137"/>
            <a:ext cx="5959317" cy="4353186"/>
          </a:xfrm>
        </p:spPr>
        <p:txBody>
          <a:bodyPr>
            <a:normAutofit/>
          </a:bodyPr>
          <a:lstStyle/>
          <a:p>
            <a:pPr marL="285750" indent="-285750">
              <a:buFont typeface="Wingdings" pitchFamily="2" charset="2"/>
              <a:buChar char="ü"/>
            </a:pPr>
            <a:r>
              <a:rPr lang="sv-SE" sz="1800"/>
              <a:t>Har du rätt kompetens för tjänsten? </a:t>
            </a:r>
          </a:p>
          <a:p>
            <a:pPr marL="285750" indent="-285750">
              <a:buFont typeface="Wingdings" pitchFamily="2" charset="2"/>
              <a:buChar char="ü"/>
            </a:pPr>
            <a:r>
              <a:rPr lang="sv-SE" sz="1800"/>
              <a:t>Framgår det av ditt budskap?</a:t>
            </a:r>
          </a:p>
          <a:p>
            <a:pPr marL="285750" indent="-285750">
              <a:buFont typeface="Wingdings" pitchFamily="2" charset="2"/>
              <a:buChar char="ü"/>
            </a:pPr>
            <a:r>
              <a:rPr lang="sv-SE" sz="1800"/>
              <a:t>Vilka skall-krav finns?</a:t>
            </a:r>
          </a:p>
          <a:p>
            <a:pPr marL="285750" indent="-285750">
              <a:buFont typeface="Wingdings" pitchFamily="2" charset="2"/>
              <a:buChar char="ü"/>
            </a:pPr>
            <a:r>
              <a:rPr lang="sv-SE" sz="1800"/>
              <a:t>Vilka bör-krav finns?</a:t>
            </a:r>
          </a:p>
          <a:p>
            <a:pPr marL="285750" indent="-285750">
              <a:buFont typeface="Wingdings" pitchFamily="2" charset="2"/>
              <a:buChar char="ü"/>
            </a:pPr>
            <a:r>
              <a:rPr lang="sv-SE" sz="1800"/>
              <a:t>Vilka ord används för att beskriva den kompetens som efterfrågas?</a:t>
            </a:r>
          </a:p>
          <a:p>
            <a:pPr marL="285750" indent="-285750">
              <a:buFont typeface="Wingdings" pitchFamily="2" charset="2"/>
              <a:buChar char="ü"/>
            </a:pPr>
            <a:r>
              <a:rPr lang="sv-SE" sz="1800"/>
              <a:t>Hur matchar och förklarar du kraven i ditt skriftliga budskap?</a:t>
            </a:r>
          </a:p>
          <a:p>
            <a:pPr marL="285750" indent="-285750">
              <a:buFont typeface="Wingdings" pitchFamily="2" charset="2"/>
              <a:buChar char="ü"/>
            </a:pPr>
            <a:r>
              <a:rPr lang="sv-SE" sz="1800"/>
              <a:t>Var i organisationen sitter du?</a:t>
            </a:r>
          </a:p>
          <a:p>
            <a:pPr marL="285750" indent="-285750">
              <a:buFont typeface="Wingdings" pitchFamily="2" charset="2"/>
              <a:buChar char="ü"/>
            </a:pPr>
            <a:r>
              <a:rPr lang="sv-SE" sz="1800"/>
              <a:t>Vem kommer du att arbete mot?</a:t>
            </a:r>
          </a:p>
          <a:p>
            <a:pPr marL="285750" indent="-285750">
              <a:buFont typeface="Wingdings" pitchFamily="2" charset="2"/>
              <a:buChar char="ü"/>
            </a:pPr>
            <a:r>
              <a:rPr lang="sv-SE" sz="1800"/>
              <a:t>Vem är chefen?</a:t>
            </a:r>
          </a:p>
          <a:p>
            <a:pPr marL="285750" indent="-285750">
              <a:buFont typeface="Wingdings" pitchFamily="2" charset="2"/>
              <a:buChar char="ü"/>
            </a:pPr>
            <a:r>
              <a:rPr lang="sv-SE" sz="1800"/>
              <a:t>Vad mer behöver du veta om tjänsten?</a:t>
            </a:r>
          </a:p>
        </p:txBody>
      </p:sp>
    </p:spTree>
    <p:extLst>
      <p:ext uri="{BB962C8B-B14F-4D97-AF65-F5344CB8AC3E}">
        <p14:creationId xmlns:p14="http://schemas.microsoft.com/office/powerpoint/2010/main" val="20749264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BF86B461-53A6-C676-F264-5A23039BC6EC}"/>
              </a:ext>
            </a:extLst>
          </p:cNvPr>
          <p:cNvSpPr>
            <a:spLocks noGrp="1"/>
          </p:cNvSpPr>
          <p:nvPr>
            <p:ph type="title"/>
          </p:nvPr>
        </p:nvSpPr>
        <p:spPr>
          <a:xfrm>
            <a:off x="640080" y="-25875"/>
            <a:ext cx="4368602" cy="1956841"/>
          </a:xfrm>
        </p:spPr>
        <p:txBody>
          <a:bodyPr vert="horz" lIns="91440" tIns="45720" rIns="91440" bIns="45720" rtlCol="0" anchor="b">
            <a:normAutofit/>
          </a:bodyPr>
          <a:lstStyle/>
          <a:p>
            <a:r>
              <a:rPr lang="en-US" sz="5000" err="1"/>
              <a:t>Självmotivation</a:t>
            </a:r>
            <a:r>
              <a:rPr lang="en-US" sz="5000"/>
              <a:t> - </a:t>
            </a:r>
            <a:r>
              <a:rPr lang="en-US" sz="5000" err="1"/>
              <a:t>kraftfrågor</a:t>
            </a:r>
            <a:endParaRPr lang="en-US" sz="5000"/>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objekt 3" descr="En bild som visar text, svart och vit, utomhus, skylt&#10;&#10;Automatiskt genererad beskrivning">
            <a:extLst>
              <a:ext uri="{FF2B5EF4-FFF2-40B4-BE49-F238E27FC236}">
                <a16:creationId xmlns:a16="http://schemas.microsoft.com/office/drawing/2014/main" id="{F9AF0B42-4027-54DF-056D-4263DC804EC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617" r="1843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22" name="textruta 5">
            <a:extLst>
              <a:ext uri="{FF2B5EF4-FFF2-40B4-BE49-F238E27FC236}">
                <a16:creationId xmlns:a16="http://schemas.microsoft.com/office/drawing/2014/main" id="{008A0020-1DF5-652D-5AE6-83DBE8A2D82B}"/>
              </a:ext>
            </a:extLst>
          </p:cNvPr>
          <p:cNvGraphicFramePr/>
          <p:nvPr>
            <p:extLst>
              <p:ext uri="{D42A27DB-BD31-4B8C-83A1-F6EECF244321}">
                <p14:modId xmlns:p14="http://schemas.microsoft.com/office/powerpoint/2010/main" val="866385031"/>
              </p:ext>
            </p:extLst>
          </p:nvPr>
        </p:nvGraphicFramePr>
        <p:xfrm>
          <a:off x="640080" y="2149642"/>
          <a:ext cx="4670097" cy="4043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075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467835FA-FF1B-E115-D126-56221EFD780F}"/>
              </a:ext>
            </a:extLst>
          </p:cNvPr>
          <p:cNvSpPr>
            <a:spLocks noGrp="1"/>
          </p:cNvSpPr>
          <p:nvPr>
            <p:ph type="title"/>
          </p:nvPr>
        </p:nvSpPr>
        <p:spPr>
          <a:xfrm>
            <a:off x="572493" y="238539"/>
            <a:ext cx="11047013" cy="1434415"/>
          </a:xfrm>
        </p:spPr>
        <p:txBody>
          <a:bodyPr anchor="b">
            <a:normAutofit/>
          </a:bodyPr>
          <a:lstStyle/>
          <a:p>
            <a:r>
              <a:rPr lang="sv-SE" sz="5400"/>
              <a:t>Självmotivation -kraftfrågor</a:t>
            </a: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som når upp till sol">
            <a:extLst>
              <a:ext uri="{FF2B5EF4-FFF2-40B4-BE49-F238E27FC236}">
                <a16:creationId xmlns:a16="http://schemas.microsoft.com/office/drawing/2014/main" id="{93EA0276-1EE1-B47F-94C8-F82C4E1D248B}"/>
              </a:ext>
            </a:extLst>
          </p:cNvPr>
          <p:cNvPicPr>
            <a:picLocks noChangeAspect="1"/>
          </p:cNvPicPr>
          <p:nvPr/>
        </p:nvPicPr>
        <p:blipFill rotWithShape="1">
          <a:blip r:embed="rId2"/>
          <a:srcRect l="18423" r="18422"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Platshållare för innehåll 2">
            <a:extLst>
              <a:ext uri="{FF2B5EF4-FFF2-40B4-BE49-F238E27FC236}">
                <a16:creationId xmlns:a16="http://schemas.microsoft.com/office/drawing/2014/main" id="{50D1F720-02B3-96B8-B978-B07C98184947}"/>
              </a:ext>
            </a:extLst>
          </p:cNvPr>
          <p:cNvSpPr>
            <a:spLocks noGrp="1"/>
          </p:cNvSpPr>
          <p:nvPr>
            <p:ph idx="1"/>
          </p:nvPr>
        </p:nvSpPr>
        <p:spPr>
          <a:xfrm>
            <a:off x="4905955" y="2071316"/>
            <a:ext cx="6713552" cy="4114800"/>
          </a:xfrm>
        </p:spPr>
        <p:txBody>
          <a:bodyPr anchor="t">
            <a:normAutofit/>
          </a:bodyPr>
          <a:lstStyle/>
          <a:p>
            <a:pPr marL="0" indent="0">
              <a:buNone/>
            </a:pPr>
            <a:r>
              <a:rPr lang="sv-SE" sz="2000"/>
              <a:t>Vad är jag lyckligast/ mest tacksam över i mitt liv just nu? </a:t>
            </a:r>
          </a:p>
          <a:p>
            <a:pPr marL="0" indent="0">
              <a:buNone/>
            </a:pPr>
            <a:r>
              <a:rPr lang="sv-SE" sz="2000"/>
              <a:t>Vad skulle jag kunna vara lyckligast/ mest tacksam över i mitt liv just nu?</a:t>
            </a:r>
          </a:p>
          <a:p>
            <a:endParaRPr lang="sv-SE" sz="2000"/>
          </a:p>
          <a:p>
            <a:pPr marL="0" indent="0">
              <a:buNone/>
            </a:pPr>
            <a:r>
              <a:rPr lang="sv-SE" sz="2000"/>
              <a:t>• Vad är jag mest entusiastisk över i mitt liv just nu?</a:t>
            </a:r>
          </a:p>
          <a:p>
            <a:pPr marL="0" indent="0">
              <a:buNone/>
            </a:pPr>
            <a:r>
              <a:rPr lang="sv-SE" sz="2000"/>
              <a:t>• Vad är jag mest stolt över i mitt liv just nu?</a:t>
            </a:r>
          </a:p>
          <a:p>
            <a:pPr marL="0" indent="0">
              <a:buNone/>
            </a:pPr>
            <a:r>
              <a:rPr lang="sv-SE" sz="2000"/>
              <a:t>• Vad är jag mest tacksam över i mitt liv just nu?</a:t>
            </a:r>
          </a:p>
          <a:p>
            <a:pPr marL="0" indent="0">
              <a:buNone/>
            </a:pPr>
            <a:r>
              <a:rPr lang="sv-SE" sz="2000"/>
              <a:t>• Vad njuter jag av i mitt liv just nu?</a:t>
            </a:r>
          </a:p>
          <a:p>
            <a:pPr marL="0" indent="0">
              <a:buNone/>
            </a:pPr>
            <a:r>
              <a:rPr lang="sv-SE" sz="2000"/>
              <a:t>• Vem älskar mig?</a:t>
            </a:r>
          </a:p>
          <a:p>
            <a:pPr marL="0" indent="0">
              <a:buNone/>
            </a:pPr>
            <a:r>
              <a:rPr lang="sv-SE" sz="2000"/>
              <a:t>• Vem älskar jag?</a:t>
            </a:r>
          </a:p>
        </p:txBody>
      </p:sp>
    </p:spTree>
    <p:extLst>
      <p:ext uri="{BB962C8B-B14F-4D97-AF65-F5344CB8AC3E}">
        <p14:creationId xmlns:p14="http://schemas.microsoft.com/office/powerpoint/2010/main" val="16690518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E8FE4-7D7B-25E0-B896-1DA4BB4BFDA8}"/>
              </a:ext>
            </a:extLst>
          </p:cNvPr>
          <p:cNvSpPr>
            <a:spLocks noGrp="1"/>
          </p:cNvSpPr>
          <p:nvPr>
            <p:ph type="title"/>
          </p:nvPr>
        </p:nvSpPr>
        <p:spPr/>
        <p:txBody>
          <a:bodyPr/>
          <a:lstStyle/>
          <a:p>
            <a:r>
              <a:rPr lang="sv-SE" dirty="0"/>
              <a:t>JAG AB…</a:t>
            </a:r>
          </a:p>
        </p:txBody>
      </p:sp>
      <p:pic>
        <p:nvPicPr>
          <p:cNvPr id="5" name="Platshållare för innehåll 4" descr="En bild som visar katt, Felidae, däggdjur, tiger&#10;&#10;Automatiskt genererad beskrivning">
            <a:extLst>
              <a:ext uri="{FF2B5EF4-FFF2-40B4-BE49-F238E27FC236}">
                <a16:creationId xmlns:a16="http://schemas.microsoft.com/office/drawing/2014/main" id="{2019EED2-8B03-FDE2-CA3F-96099825C599}"/>
              </a:ext>
            </a:extLst>
          </p:cNvPr>
          <p:cNvPicPr>
            <a:picLocks noGrp="1" noChangeAspect="1"/>
          </p:cNvPicPr>
          <p:nvPr>
            <p:ph idx="1"/>
          </p:nvPr>
        </p:nvPicPr>
        <p:blipFill>
          <a:blip r:embed="rId2"/>
          <a:stretch>
            <a:fillRect/>
          </a:stretch>
        </p:blipFill>
        <p:spPr>
          <a:xfrm>
            <a:off x="5019375" y="0"/>
            <a:ext cx="6159165" cy="6891374"/>
          </a:xfrm>
        </p:spPr>
      </p:pic>
    </p:spTree>
    <p:extLst>
      <p:ext uri="{BB962C8B-B14F-4D97-AF65-F5344CB8AC3E}">
        <p14:creationId xmlns:p14="http://schemas.microsoft.com/office/powerpoint/2010/main" val="1064841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FBF8C6FA-2052-D3DA-8EE1-B79371A054A6}"/>
              </a:ext>
            </a:extLst>
          </p:cNvPr>
          <p:cNvSpPr>
            <a:spLocks noGrp="1"/>
          </p:cNvSpPr>
          <p:nvPr>
            <p:ph type="title"/>
          </p:nvPr>
        </p:nvSpPr>
        <p:spPr>
          <a:xfrm>
            <a:off x="838201" y="365125"/>
            <a:ext cx="3816095" cy="1938076"/>
          </a:xfrm>
        </p:spPr>
        <p:txBody>
          <a:bodyPr>
            <a:normAutofit/>
          </a:bodyPr>
          <a:lstStyle/>
          <a:p>
            <a:r>
              <a:rPr lang="sv-SE" dirty="0">
                <a:solidFill>
                  <a:schemeClr val="accent2">
                    <a:lumMod val="50000"/>
                  </a:schemeClr>
                </a:solidFill>
              </a:rPr>
              <a:t>Effekter av självmotivation</a:t>
            </a:r>
          </a:p>
        </p:txBody>
      </p:sp>
      <p:sp>
        <p:nvSpPr>
          <p:cNvPr id="3" name="Platshållare för innehåll 2">
            <a:extLst>
              <a:ext uri="{FF2B5EF4-FFF2-40B4-BE49-F238E27FC236}">
                <a16:creationId xmlns:a16="http://schemas.microsoft.com/office/drawing/2014/main" id="{45D87EED-5323-CA9D-565F-C24FB9DC0732}"/>
              </a:ext>
            </a:extLst>
          </p:cNvPr>
          <p:cNvSpPr>
            <a:spLocks noGrp="1"/>
          </p:cNvSpPr>
          <p:nvPr>
            <p:ph idx="1"/>
          </p:nvPr>
        </p:nvSpPr>
        <p:spPr>
          <a:xfrm>
            <a:off x="838201" y="2482589"/>
            <a:ext cx="3816096" cy="3694373"/>
          </a:xfrm>
        </p:spPr>
        <p:txBody>
          <a:bodyPr>
            <a:normAutofit/>
          </a:bodyPr>
          <a:lstStyle/>
          <a:p>
            <a:pPr marL="0" indent="0">
              <a:buNone/>
            </a:pPr>
            <a:r>
              <a:rPr lang="sv-SE" sz="2000" dirty="0"/>
              <a:t>﻿NÄR DU KAN motivationens konst, växer din självkänsla och ditt självförtroende. </a:t>
            </a:r>
          </a:p>
          <a:p>
            <a:endParaRPr lang="sv-SE" sz="2000" dirty="0"/>
          </a:p>
          <a:p>
            <a:pPr marL="0" indent="0">
              <a:buNone/>
            </a:pPr>
            <a:r>
              <a:rPr lang="sv-SE" sz="2000" dirty="0"/>
              <a:t>Din självbild blir starkare och din ledargestalt framtonar tydligare.</a:t>
            </a:r>
          </a:p>
          <a:p>
            <a:pPr marL="0" indent="0">
              <a:buNone/>
            </a:pPr>
            <a:endParaRPr lang="sv-SE" sz="2000" dirty="0"/>
          </a:p>
          <a:p>
            <a:pPr marL="0" indent="0">
              <a:buNone/>
            </a:pPr>
            <a:endParaRPr lang="sv-SE" sz="2000" dirty="0"/>
          </a:p>
          <a:p>
            <a:pPr marL="0" indent="0">
              <a:buNone/>
            </a:pPr>
            <a:endParaRPr lang="sv-SE" sz="2000" dirty="0"/>
          </a:p>
        </p:txBody>
      </p:sp>
      <p:pic>
        <p:nvPicPr>
          <p:cNvPr id="7" name="Bildobjekt 6" descr="En bild som visar katt, Felidae, däggdjur, tiger&#10;&#10;Automatiskt genererad beskrivning">
            <a:extLst>
              <a:ext uri="{FF2B5EF4-FFF2-40B4-BE49-F238E27FC236}">
                <a16:creationId xmlns:a16="http://schemas.microsoft.com/office/drawing/2014/main" id="{9AC4F681-95E9-B775-949A-7805999335B8}"/>
              </a:ext>
            </a:extLst>
          </p:cNvPr>
          <p:cNvPicPr>
            <a:picLocks noChangeAspect="1"/>
          </p:cNvPicPr>
          <p:nvPr/>
        </p:nvPicPr>
        <p:blipFill>
          <a:blip r:embed="rId2"/>
          <a:stretch>
            <a:fillRect/>
          </a:stretch>
        </p:blipFill>
        <p:spPr>
          <a:xfrm>
            <a:off x="6059614" y="0"/>
            <a:ext cx="6129338" cy="6858000"/>
          </a:xfrm>
          <a:prstGeom prst="rect">
            <a:avLst/>
          </a:prstGeom>
        </p:spPr>
      </p:pic>
    </p:spTree>
    <p:extLst>
      <p:ext uri="{BB962C8B-B14F-4D97-AF65-F5344CB8AC3E}">
        <p14:creationId xmlns:p14="http://schemas.microsoft.com/office/powerpoint/2010/main" val="39014027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2B5-38D3-47B7-C2F5-41BC174823AD}"/>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b="1">
                <a:solidFill>
                  <a:srgbClr val="FF9300"/>
                </a:solidFill>
              </a:rPr>
              <a:t>ÖVNING 2</a:t>
            </a:r>
            <a:br>
              <a:rPr lang="en-US" sz="3600"/>
            </a:br>
            <a:r>
              <a:rPr lang="en-US" sz="3200" err="1"/>
              <a:t>Aktivt</a:t>
            </a:r>
            <a:r>
              <a:rPr lang="en-US" sz="3200"/>
              <a:t> </a:t>
            </a:r>
            <a:r>
              <a:rPr lang="en-US" sz="3200" err="1"/>
              <a:t>lyssnande</a:t>
            </a:r>
            <a:br>
              <a:rPr lang="en-US" sz="3200"/>
            </a:br>
            <a:br>
              <a:rPr lang="en-US" sz="3200"/>
            </a:br>
            <a:r>
              <a:rPr lang="en-US" sz="2400" i="1">
                <a:solidFill>
                  <a:srgbClr val="FF9300"/>
                </a:solidFill>
              </a:rPr>
              <a:t>2 x 5 </a:t>
            </a:r>
            <a:r>
              <a:rPr lang="en-US" sz="2400" i="1" err="1">
                <a:solidFill>
                  <a:srgbClr val="FF9300"/>
                </a:solidFill>
              </a:rPr>
              <a:t>minuter</a:t>
            </a:r>
            <a:endParaRPr lang="en-US" sz="3600" i="1">
              <a:solidFill>
                <a:srgbClr val="FF9300"/>
              </a:solidFill>
            </a:endParaRPr>
          </a:p>
        </p:txBody>
      </p:sp>
      <p:pic>
        <p:nvPicPr>
          <p:cNvPr id="5" name="Bildobjekt 4" descr="En bild som visar groda, leksak, utomhus&#10;&#10;Automatiskt genererad beskrivning">
            <a:extLst>
              <a:ext uri="{FF2B5EF4-FFF2-40B4-BE49-F238E27FC236}">
                <a16:creationId xmlns:a16="http://schemas.microsoft.com/office/drawing/2014/main" id="{04F9B40E-4635-166E-9928-20844959071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9284" b="495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2750AE27-DED5-A2D4-59AB-9F4C3BF300DF}"/>
              </a:ext>
            </a:extLst>
          </p:cNvPr>
          <p:cNvSpPr>
            <a:spLocks noGrp="1"/>
          </p:cNvSpPr>
          <p:nvPr>
            <p:ph idx="4294967295"/>
          </p:nvPr>
        </p:nvSpPr>
        <p:spPr>
          <a:xfrm>
            <a:off x="4223982" y="3752850"/>
            <a:ext cx="7485413" cy="2452687"/>
          </a:xfrm>
        </p:spPr>
        <p:txBody>
          <a:bodyPr vert="horz" lIns="91440" tIns="45720" rIns="91440" bIns="45720" rtlCol="0" anchor="ctr">
            <a:normAutofit/>
          </a:bodyPr>
          <a:lstStyle/>
          <a:p>
            <a:r>
              <a:rPr lang="en-US" sz="1800" err="1"/>
              <a:t>Sitt</a:t>
            </a:r>
            <a:r>
              <a:rPr lang="en-US" sz="1800"/>
              <a:t> </a:t>
            </a:r>
            <a:r>
              <a:rPr lang="en-US" sz="1800" err="1"/>
              <a:t>i</a:t>
            </a:r>
            <a:r>
              <a:rPr lang="en-US" sz="1800"/>
              <a:t> par mitt </a:t>
            </a:r>
            <a:r>
              <a:rPr lang="en-US" sz="1800" err="1"/>
              <a:t>emot</a:t>
            </a:r>
            <a:r>
              <a:rPr lang="en-US" sz="1800"/>
              <a:t> </a:t>
            </a:r>
            <a:r>
              <a:rPr lang="en-US" sz="1800" err="1"/>
              <a:t>varandra</a:t>
            </a:r>
            <a:endParaRPr lang="en-US" sz="1800"/>
          </a:p>
          <a:p>
            <a:r>
              <a:rPr lang="en-US" sz="1800" err="1"/>
              <a:t>Första</a:t>
            </a:r>
            <a:r>
              <a:rPr lang="en-US" sz="1800"/>
              <a:t> </a:t>
            </a:r>
            <a:r>
              <a:rPr lang="en-US" sz="1800" err="1"/>
              <a:t>personen</a:t>
            </a:r>
            <a:r>
              <a:rPr lang="en-US" sz="1800"/>
              <a:t> </a:t>
            </a:r>
            <a:r>
              <a:rPr lang="en-US" sz="1800" err="1"/>
              <a:t>berättar</a:t>
            </a:r>
            <a:r>
              <a:rPr lang="en-US" sz="1800"/>
              <a:t> om saker </a:t>
            </a:r>
            <a:r>
              <a:rPr lang="en-US" sz="1800" err="1"/>
              <a:t>som</a:t>
            </a:r>
            <a:r>
              <a:rPr lang="en-US" sz="1800"/>
              <a:t> man </a:t>
            </a:r>
            <a:r>
              <a:rPr lang="en-US" sz="1800" err="1"/>
              <a:t>är</a:t>
            </a:r>
            <a:r>
              <a:rPr lang="en-US" sz="1800"/>
              <a:t> bra </a:t>
            </a:r>
            <a:r>
              <a:rPr lang="en-US" sz="1800" err="1"/>
              <a:t>på</a:t>
            </a:r>
            <a:r>
              <a:rPr lang="en-US" sz="1800"/>
              <a:t> </a:t>
            </a:r>
            <a:r>
              <a:rPr lang="en-US" sz="1800" err="1"/>
              <a:t>när</a:t>
            </a:r>
            <a:r>
              <a:rPr lang="en-US" sz="1800"/>
              <a:t> det </a:t>
            </a:r>
            <a:r>
              <a:rPr lang="en-US" sz="1800" err="1"/>
              <a:t>gäller</a:t>
            </a:r>
            <a:r>
              <a:rPr lang="en-US" sz="1800"/>
              <a:t> </a:t>
            </a:r>
            <a:r>
              <a:rPr lang="en-US" sz="1800" err="1"/>
              <a:t>sitt</a:t>
            </a:r>
            <a:r>
              <a:rPr lang="en-US" sz="1800"/>
              <a:t> </a:t>
            </a:r>
            <a:r>
              <a:rPr lang="en-US" sz="1800" err="1"/>
              <a:t>personliga</a:t>
            </a:r>
            <a:r>
              <a:rPr lang="en-US" sz="1800"/>
              <a:t> </a:t>
            </a:r>
            <a:r>
              <a:rPr lang="en-US" sz="1800" err="1"/>
              <a:t>självledarskap</a:t>
            </a:r>
            <a:r>
              <a:rPr lang="en-US" sz="1800"/>
              <a:t>. </a:t>
            </a:r>
            <a:r>
              <a:rPr lang="en-US" sz="1800" err="1"/>
              <a:t>Andra</a:t>
            </a:r>
            <a:r>
              <a:rPr lang="en-US" sz="1800"/>
              <a:t> </a:t>
            </a:r>
            <a:r>
              <a:rPr lang="en-US" sz="1800" err="1"/>
              <a:t>personen</a:t>
            </a:r>
            <a:r>
              <a:rPr lang="en-US" sz="1800"/>
              <a:t> </a:t>
            </a:r>
            <a:r>
              <a:rPr lang="en-US" sz="1800" err="1"/>
              <a:t>lyssnar</a:t>
            </a:r>
            <a:r>
              <a:rPr lang="en-US" sz="1800"/>
              <a:t> </a:t>
            </a:r>
            <a:r>
              <a:rPr lang="en-US" sz="1800" err="1"/>
              <a:t>som</a:t>
            </a:r>
            <a:r>
              <a:rPr lang="en-US" sz="1800"/>
              <a:t> </a:t>
            </a:r>
            <a:r>
              <a:rPr lang="en-US" sz="1800" err="1"/>
              <a:t>innan</a:t>
            </a:r>
            <a:r>
              <a:rPr lang="en-US" sz="1800"/>
              <a:t>. </a:t>
            </a:r>
          </a:p>
          <a:p>
            <a:r>
              <a:rPr lang="en-US" sz="1800" err="1"/>
              <a:t>Byt</a:t>
            </a:r>
            <a:r>
              <a:rPr lang="en-US" sz="1800"/>
              <a:t> - </a:t>
            </a:r>
            <a:r>
              <a:rPr lang="en-US" sz="1800" err="1"/>
              <a:t>båda</a:t>
            </a:r>
            <a:r>
              <a:rPr lang="en-US" sz="1800"/>
              <a:t> </a:t>
            </a:r>
            <a:r>
              <a:rPr lang="en-US" sz="1800" err="1"/>
              <a:t>skall</a:t>
            </a:r>
            <a:r>
              <a:rPr lang="en-US" sz="1800"/>
              <a:t> </a:t>
            </a:r>
            <a:r>
              <a:rPr lang="en-US" sz="1800" err="1"/>
              <a:t>göra</a:t>
            </a:r>
            <a:r>
              <a:rPr lang="en-US" sz="1800"/>
              <a:t> </a:t>
            </a:r>
            <a:r>
              <a:rPr lang="en-US" sz="1800" err="1"/>
              <a:t>samma</a:t>
            </a:r>
            <a:r>
              <a:rPr lang="en-US" sz="1800"/>
              <a:t> </a:t>
            </a:r>
            <a:r>
              <a:rPr lang="en-US" sz="1800" err="1"/>
              <a:t>sak</a:t>
            </a:r>
            <a:r>
              <a:rPr lang="en-US" sz="1800"/>
              <a:t>.</a:t>
            </a:r>
          </a:p>
          <a:p>
            <a:pPr marL="0" indent="0">
              <a:buNone/>
            </a:pPr>
            <a:endParaRPr lang="en-US" sz="1800"/>
          </a:p>
        </p:txBody>
      </p:sp>
    </p:spTree>
    <p:extLst>
      <p:ext uri="{BB962C8B-B14F-4D97-AF65-F5344CB8AC3E}">
        <p14:creationId xmlns:p14="http://schemas.microsoft.com/office/powerpoint/2010/main" val="401674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9FFF8C-C372-3EFD-C12D-C335FB0F97A7}"/>
              </a:ext>
            </a:extLst>
          </p:cNvPr>
          <p:cNvSpPr>
            <a:spLocks noGrp="1"/>
          </p:cNvSpPr>
          <p:nvPr>
            <p:ph type="title"/>
          </p:nvPr>
        </p:nvSpPr>
        <p:spPr>
          <a:xfrm>
            <a:off x="422900" y="540167"/>
            <a:ext cx="4028783" cy="2135867"/>
          </a:xfrm>
        </p:spPr>
        <p:txBody>
          <a:bodyPr anchor="b">
            <a:normAutofit/>
          </a:bodyPr>
          <a:lstStyle/>
          <a:p>
            <a:r>
              <a:rPr lang="sv-SE" sz="4800">
                <a:solidFill>
                  <a:schemeClr val="tx1"/>
                </a:solidFill>
              </a:rPr>
              <a:t>John F Kennedy</a:t>
            </a:r>
          </a:p>
        </p:txBody>
      </p:sp>
      <p:sp>
        <p:nvSpPr>
          <p:cNvPr id="3" name="Platshållare för innehåll 2">
            <a:extLst>
              <a:ext uri="{FF2B5EF4-FFF2-40B4-BE49-F238E27FC236}">
                <a16:creationId xmlns:a16="http://schemas.microsoft.com/office/drawing/2014/main" id="{616F1B37-0130-083C-78D0-21F385B688AE}"/>
              </a:ext>
            </a:extLst>
          </p:cNvPr>
          <p:cNvSpPr>
            <a:spLocks noGrp="1"/>
          </p:cNvSpPr>
          <p:nvPr>
            <p:ph idx="1"/>
          </p:nvPr>
        </p:nvSpPr>
        <p:spPr>
          <a:xfrm>
            <a:off x="5543539" y="1942925"/>
            <a:ext cx="5894773" cy="2135853"/>
          </a:xfrm>
        </p:spPr>
        <p:txBody>
          <a:bodyPr anchor="t">
            <a:normAutofit/>
          </a:bodyPr>
          <a:lstStyle/>
          <a:p>
            <a:endParaRPr lang="sv-SE" sz="1400" i="1">
              <a:solidFill>
                <a:schemeClr val="tx1"/>
              </a:solidFill>
            </a:endParaRPr>
          </a:p>
          <a:p>
            <a:pPr marL="0" indent="0">
              <a:buNone/>
            </a:pPr>
            <a:r>
              <a:rPr lang="sv-SE" sz="2400" i="1">
                <a:solidFill>
                  <a:schemeClr val="tx1"/>
                </a:solidFill>
              </a:rPr>
              <a:t>”Ask Not </a:t>
            </a:r>
            <a:r>
              <a:rPr lang="sv-SE" sz="2400" i="1" err="1">
                <a:solidFill>
                  <a:schemeClr val="tx1"/>
                </a:solidFill>
              </a:rPr>
              <a:t>What</a:t>
            </a:r>
            <a:r>
              <a:rPr lang="sv-SE" sz="2400" i="1">
                <a:solidFill>
                  <a:schemeClr val="tx1"/>
                </a:solidFill>
              </a:rPr>
              <a:t> </a:t>
            </a:r>
            <a:r>
              <a:rPr lang="sv-SE" sz="2400" i="1" err="1">
                <a:solidFill>
                  <a:schemeClr val="tx1"/>
                </a:solidFill>
              </a:rPr>
              <a:t>Your</a:t>
            </a:r>
            <a:r>
              <a:rPr lang="sv-SE" sz="2400" i="1">
                <a:solidFill>
                  <a:schemeClr val="tx1"/>
                </a:solidFill>
              </a:rPr>
              <a:t> Country </a:t>
            </a:r>
            <a:r>
              <a:rPr lang="sv-SE" sz="2400" i="1" err="1">
                <a:solidFill>
                  <a:schemeClr val="tx1"/>
                </a:solidFill>
              </a:rPr>
              <a:t>Can</a:t>
            </a:r>
            <a:r>
              <a:rPr lang="sv-SE" sz="2400" i="1">
                <a:solidFill>
                  <a:schemeClr val="tx1"/>
                </a:solidFill>
              </a:rPr>
              <a:t> Do For </a:t>
            </a:r>
            <a:r>
              <a:rPr lang="sv-SE" sz="2400" i="1" err="1">
                <a:solidFill>
                  <a:schemeClr val="tx1"/>
                </a:solidFill>
              </a:rPr>
              <a:t>You</a:t>
            </a:r>
            <a:r>
              <a:rPr lang="sv-SE" sz="2400" i="1">
                <a:solidFill>
                  <a:schemeClr val="tx1"/>
                </a:solidFill>
              </a:rPr>
              <a:t>- </a:t>
            </a:r>
          </a:p>
          <a:p>
            <a:pPr marL="0" indent="0">
              <a:buNone/>
            </a:pPr>
            <a:r>
              <a:rPr lang="sv-SE" sz="2400" i="1">
                <a:solidFill>
                  <a:schemeClr val="tx1"/>
                </a:solidFill>
              </a:rPr>
              <a:t>Ask </a:t>
            </a:r>
            <a:r>
              <a:rPr lang="sv-SE" sz="2400" i="1" err="1">
                <a:solidFill>
                  <a:schemeClr val="tx1"/>
                </a:solidFill>
              </a:rPr>
              <a:t>What</a:t>
            </a:r>
            <a:r>
              <a:rPr lang="sv-SE" sz="2400" i="1">
                <a:solidFill>
                  <a:schemeClr val="tx1"/>
                </a:solidFill>
              </a:rPr>
              <a:t> </a:t>
            </a:r>
            <a:r>
              <a:rPr lang="sv-SE" sz="2400" i="1" err="1">
                <a:solidFill>
                  <a:schemeClr val="tx1"/>
                </a:solidFill>
              </a:rPr>
              <a:t>You</a:t>
            </a:r>
            <a:r>
              <a:rPr lang="sv-SE" sz="2400" i="1">
                <a:solidFill>
                  <a:schemeClr val="tx1"/>
                </a:solidFill>
              </a:rPr>
              <a:t> </a:t>
            </a:r>
            <a:r>
              <a:rPr lang="sv-SE" sz="2400" i="1" err="1">
                <a:solidFill>
                  <a:schemeClr val="tx1"/>
                </a:solidFill>
              </a:rPr>
              <a:t>Can</a:t>
            </a:r>
            <a:r>
              <a:rPr lang="sv-SE" sz="2400" i="1">
                <a:solidFill>
                  <a:schemeClr val="tx1"/>
                </a:solidFill>
              </a:rPr>
              <a:t> Do For </a:t>
            </a:r>
            <a:r>
              <a:rPr lang="sv-SE" sz="2400" i="1" err="1">
                <a:solidFill>
                  <a:schemeClr val="tx1"/>
                </a:solidFill>
              </a:rPr>
              <a:t>Your</a:t>
            </a:r>
            <a:r>
              <a:rPr lang="sv-SE" sz="2400" i="1">
                <a:solidFill>
                  <a:schemeClr val="tx1"/>
                </a:solidFill>
              </a:rPr>
              <a:t> Country”</a:t>
            </a:r>
          </a:p>
        </p:txBody>
      </p:sp>
      <p:pic>
        <p:nvPicPr>
          <p:cNvPr id="8" name="Bildobjekt 7" descr="En bild som visar text, person, person, vägg&#10;&#10;Automatiskt genererad beskrivning">
            <a:extLst>
              <a:ext uri="{FF2B5EF4-FFF2-40B4-BE49-F238E27FC236}">
                <a16:creationId xmlns:a16="http://schemas.microsoft.com/office/drawing/2014/main" id="{ACA64A70-326B-A4EF-68FD-FD538678DCF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7204" y="865802"/>
            <a:ext cx="4729636" cy="5452031"/>
          </a:xfrm>
          <a:prstGeom prst="rect">
            <a:avLst/>
          </a:prstGeom>
        </p:spPr>
      </p:pic>
      <p:sp>
        <p:nvSpPr>
          <p:cNvPr id="9" name="textruta 8">
            <a:extLst>
              <a:ext uri="{FF2B5EF4-FFF2-40B4-BE49-F238E27FC236}">
                <a16:creationId xmlns:a16="http://schemas.microsoft.com/office/drawing/2014/main" id="{9612FE24-4001-61F8-447F-B0C930868797}"/>
              </a:ext>
            </a:extLst>
          </p:cNvPr>
          <p:cNvSpPr txBox="1"/>
          <p:nvPr/>
        </p:nvSpPr>
        <p:spPr>
          <a:xfrm>
            <a:off x="9147464" y="3591817"/>
            <a:ext cx="1191352" cy="369332"/>
          </a:xfrm>
          <a:prstGeom prst="rect">
            <a:avLst/>
          </a:prstGeom>
          <a:noFill/>
        </p:spPr>
        <p:txBody>
          <a:bodyPr wrap="none" rtlCol="0">
            <a:spAutoFit/>
          </a:bodyPr>
          <a:lstStyle/>
          <a:p>
            <a:r>
              <a:rPr lang="sv-SE" i="1"/>
              <a:t>1917-1963</a:t>
            </a:r>
          </a:p>
        </p:txBody>
      </p:sp>
    </p:spTree>
    <p:extLst>
      <p:ext uri="{BB962C8B-B14F-4D97-AF65-F5344CB8AC3E}">
        <p14:creationId xmlns:p14="http://schemas.microsoft.com/office/powerpoint/2010/main" val="296513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FDE49B7D-6C93-954D-F38F-290F91783F05}"/>
              </a:ext>
            </a:extLst>
          </p:cNvPr>
          <p:cNvSpPr>
            <a:spLocks noGrp="1"/>
          </p:cNvSpPr>
          <p:nvPr>
            <p:ph type="title"/>
          </p:nvPr>
        </p:nvSpPr>
        <p:spPr>
          <a:xfrm>
            <a:off x="640080" y="325369"/>
            <a:ext cx="4368602" cy="1956841"/>
          </a:xfrm>
        </p:spPr>
        <p:txBody>
          <a:bodyPr anchor="b">
            <a:normAutofit/>
          </a:bodyPr>
          <a:lstStyle/>
          <a:p>
            <a:r>
              <a:rPr lang="sv-SE" sz="4200"/>
              <a:t>Självledarskap</a:t>
            </a:r>
            <a:br>
              <a:rPr lang="sv-SE" sz="4200"/>
            </a:br>
            <a:r>
              <a:rPr lang="sv-SE" sz="4200"/>
              <a:t>-återblick till grundkursen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86A515A3-00CB-2A63-AC17-7DD9559447A8}"/>
              </a:ext>
            </a:extLst>
          </p:cNvPr>
          <p:cNvSpPr>
            <a:spLocks noGrp="1"/>
          </p:cNvSpPr>
          <p:nvPr>
            <p:ph idx="1"/>
          </p:nvPr>
        </p:nvSpPr>
        <p:spPr>
          <a:xfrm>
            <a:off x="640080" y="2872899"/>
            <a:ext cx="4243589" cy="3320668"/>
          </a:xfrm>
        </p:spPr>
        <p:txBody>
          <a:bodyPr>
            <a:normAutofit/>
          </a:bodyPr>
          <a:lstStyle/>
          <a:p>
            <a:pPr lvl="0"/>
            <a:r>
              <a:rPr lang="en-US" sz="2200">
                <a:cs typeface="Arial" panose="020B0604020202020204" pitchFamily="34" charset="0"/>
              </a:rPr>
              <a:t>Självkännedom</a:t>
            </a:r>
          </a:p>
          <a:p>
            <a:pPr lvl="0"/>
            <a:r>
              <a:rPr lang="en-US" sz="2200">
                <a:cs typeface="Arial" panose="020B0604020202020204" pitchFamily="34" charset="0"/>
              </a:rPr>
              <a:t>Självkontroll</a:t>
            </a:r>
          </a:p>
          <a:p>
            <a:pPr lvl="0"/>
            <a:r>
              <a:rPr lang="en-US" sz="2200">
                <a:cs typeface="Arial" panose="020B0604020202020204" pitchFamily="34" charset="0"/>
              </a:rPr>
              <a:t>Motivation</a:t>
            </a:r>
          </a:p>
          <a:p>
            <a:pPr lvl="0"/>
            <a:r>
              <a:rPr lang="en-US" sz="2200">
                <a:cs typeface="Arial" panose="020B0604020202020204" pitchFamily="34" charset="0"/>
              </a:rPr>
              <a:t>Fokus</a:t>
            </a:r>
          </a:p>
          <a:p>
            <a:pPr lvl="0"/>
            <a:r>
              <a:rPr lang="en-US" sz="2200">
                <a:cs typeface="Arial" panose="020B0604020202020204" pitchFamily="34" charset="0"/>
              </a:rPr>
              <a:t>Stresshantering</a:t>
            </a:r>
          </a:p>
          <a:p>
            <a:pPr lvl="0"/>
            <a:r>
              <a:rPr lang="en-US" sz="2200">
                <a:cs typeface="Arial" panose="020B0604020202020204" pitchFamily="34" charset="0"/>
              </a:rPr>
              <a:t>Uthållighet</a:t>
            </a:r>
          </a:p>
          <a:p>
            <a:pPr lvl="0"/>
            <a:r>
              <a:rPr lang="en-US" sz="2200">
                <a:cs typeface="Arial" panose="020B0604020202020204" pitchFamily="34" charset="0"/>
              </a:rPr>
              <a:t>Självbelöning</a:t>
            </a:r>
          </a:p>
          <a:p>
            <a:endParaRPr lang="sv-SE" sz="2200"/>
          </a:p>
        </p:txBody>
      </p:sp>
      <p:pic>
        <p:nvPicPr>
          <p:cNvPr id="5" name="Picture 4" descr="Stäng bild av en hand som vidrör blommor">
            <a:extLst>
              <a:ext uri="{FF2B5EF4-FFF2-40B4-BE49-F238E27FC236}">
                <a16:creationId xmlns:a16="http://schemas.microsoft.com/office/drawing/2014/main" id="{F6B86FD9-5EED-D526-8140-7F1873250C70}"/>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20795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149A940-A2D3-20E6-E64F-7FC2E3A709F5}"/>
              </a:ext>
            </a:extLst>
          </p:cNvPr>
          <p:cNvSpPr>
            <a:spLocks noGrp="1"/>
          </p:cNvSpPr>
          <p:nvPr>
            <p:ph type="title"/>
          </p:nvPr>
        </p:nvSpPr>
        <p:spPr>
          <a:xfrm>
            <a:off x="6143812" y="540167"/>
            <a:ext cx="4816589" cy="2135867"/>
          </a:xfrm>
        </p:spPr>
        <p:txBody>
          <a:bodyPr anchor="b">
            <a:normAutofit/>
          </a:bodyPr>
          <a:lstStyle/>
          <a:p>
            <a:r>
              <a:rPr lang="sv-SE" sz="4800">
                <a:solidFill>
                  <a:schemeClr val="tx1"/>
                </a:solidFill>
              </a:rPr>
              <a:t>Öppen hand eller stängd…</a:t>
            </a:r>
          </a:p>
        </p:txBody>
      </p:sp>
      <p:sp>
        <p:nvSpPr>
          <p:cNvPr id="3" name="Platshållare för innehåll 2">
            <a:extLst>
              <a:ext uri="{FF2B5EF4-FFF2-40B4-BE49-F238E27FC236}">
                <a16:creationId xmlns:a16="http://schemas.microsoft.com/office/drawing/2014/main" id="{94A1E38B-3572-B8A0-CDBF-2A15E8AC73DF}"/>
              </a:ext>
            </a:extLst>
          </p:cNvPr>
          <p:cNvSpPr>
            <a:spLocks noGrp="1"/>
          </p:cNvSpPr>
          <p:nvPr>
            <p:ph idx="1"/>
          </p:nvPr>
        </p:nvSpPr>
        <p:spPr>
          <a:xfrm>
            <a:off x="6143812" y="2880452"/>
            <a:ext cx="4816589" cy="3095445"/>
          </a:xfrm>
        </p:spPr>
        <p:txBody>
          <a:bodyPr anchor="t">
            <a:normAutofit/>
          </a:bodyPr>
          <a:lstStyle/>
          <a:p>
            <a:endParaRPr lang="sv-SE" sz="1800" b="1" dirty="0">
              <a:solidFill>
                <a:schemeClr val="tx1"/>
              </a:solidFill>
            </a:endParaRPr>
          </a:p>
          <a:p>
            <a:pPr marL="0" indent="0">
              <a:buNone/>
            </a:pPr>
            <a:r>
              <a:rPr lang="sv-SE" sz="3200" dirty="0">
                <a:solidFill>
                  <a:schemeClr val="tx1"/>
                </a:solidFill>
              </a:rPr>
              <a:t>… hur möter du din nästa?</a:t>
            </a:r>
          </a:p>
        </p:txBody>
      </p:sp>
      <p:pic>
        <p:nvPicPr>
          <p:cNvPr id="5" name="Picture 4" descr="Hand som når upp till sol">
            <a:extLst>
              <a:ext uri="{FF2B5EF4-FFF2-40B4-BE49-F238E27FC236}">
                <a16:creationId xmlns:a16="http://schemas.microsoft.com/office/drawing/2014/main" id="{BD9B085E-639C-352A-0C30-8187AB2151DD}"/>
              </a:ext>
            </a:extLst>
          </p:cNvPr>
          <p:cNvPicPr>
            <a:picLocks noChangeAspect="1"/>
          </p:cNvPicPr>
          <p:nvPr/>
        </p:nvPicPr>
        <p:blipFill rotWithShape="1">
          <a:blip r:embed="rId2"/>
          <a:srcRect l="29355" r="10970" b="2"/>
          <a:stretch/>
        </p:blipFill>
        <p:spPr>
          <a:xfrm>
            <a:off x="695815" y="699900"/>
            <a:ext cx="4886681" cy="5486400"/>
          </a:xfrm>
          <a:prstGeom prst="rect">
            <a:avLst/>
          </a:prstGeom>
        </p:spPr>
      </p:pic>
    </p:spTree>
    <p:extLst>
      <p:ext uri="{BB962C8B-B14F-4D97-AF65-F5344CB8AC3E}">
        <p14:creationId xmlns:p14="http://schemas.microsoft.com/office/powerpoint/2010/main" val="153492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latshållare för innehåll 4" descr="Grupp personer som har roligt på musikkonsert">
            <a:extLst>
              <a:ext uri="{FF2B5EF4-FFF2-40B4-BE49-F238E27FC236}">
                <a16:creationId xmlns:a16="http://schemas.microsoft.com/office/drawing/2014/main" id="{2DD2C65A-CEAD-62C5-6329-91A1075B1F35}"/>
              </a:ext>
            </a:extLst>
          </p:cNvPr>
          <p:cNvPicPr>
            <a:picLocks noChangeAspect="1"/>
          </p:cNvPicPr>
          <p:nvPr/>
        </p:nvPicPr>
        <p:blipFill rotWithShape="1">
          <a:blip r:embed="rId2"/>
          <a:srcRect t="15413"/>
          <a:stretch/>
        </p:blipFill>
        <p:spPr>
          <a:xfrm>
            <a:off x="-4572" y="5620"/>
            <a:ext cx="12191979" cy="6857990"/>
          </a:xfrm>
          <a:prstGeom prst="rect">
            <a:avLst/>
          </a:prstGeom>
        </p:spPr>
      </p:pic>
      <p:sp>
        <p:nvSpPr>
          <p:cNvPr id="2" name="Rubrik 1">
            <a:extLst>
              <a:ext uri="{FF2B5EF4-FFF2-40B4-BE49-F238E27FC236}">
                <a16:creationId xmlns:a16="http://schemas.microsoft.com/office/drawing/2014/main" id="{8126B5A8-347E-77FB-89BD-C992637C36B8}"/>
              </a:ext>
            </a:extLst>
          </p:cNvPr>
          <p:cNvSpPr>
            <a:spLocks noGrp="1"/>
          </p:cNvSpPr>
          <p:nvPr>
            <p:ph type="title"/>
          </p:nvPr>
        </p:nvSpPr>
        <p:spPr>
          <a:xfrm>
            <a:off x="7182901" y="109406"/>
            <a:ext cx="4444436" cy="2192615"/>
          </a:xfrm>
        </p:spPr>
        <p:txBody>
          <a:bodyPr vert="horz" lIns="91440" tIns="45720" rIns="91440" bIns="45720" rtlCol="0" anchor="b">
            <a:normAutofit/>
          </a:bodyPr>
          <a:lstStyle/>
          <a:p>
            <a:r>
              <a:rPr lang="en-US" sz="4800" err="1">
                <a:solidFill>
                  <a:schemeClr val="accent2">
                    <a:lumMod val="75000"/>
                  </a:schemeClr>
                </a:solidFill>
              </a:rPr>
              <a:t>Vad</a:t>
            </a:r>
            <a:r>
              <a:rPr lang="en-US" sz="4800">
                <a:solidFill>
                  <a:schemeClr val="accent2">
                    <a:lumMod val="75000"/>
                  </a:schemeClr>
                </a:solidFill>
              </a:rPr>
              <a:t> </a:t>
            </a:r>
            <a:r>
              <a:rPr lang="en-US" sz="4800" err="1">
                <a:solidFill>
                  <a:schemeClr val="accent2">
                    <a:lumMod val="75000"/>
                  </a:schemeClr>
                </a:solidFill>
              </a:rPr>
              <a:t>kan</a:t>
            </a:r>
            <a:r>
              <a:rPr lang="en-US" sz="4800">
                <a:solidFill>
                  <a:schemeClr val="accent2">
                    <a:lumMod val="75000"/>
                  </a:schemeClr>
                </a:solidFill>
              </a:rPr>
              <a:t> du </a:t>
            </a:r>
            <a:r>
              <a:rPr lang="en-US" sz="4800" err="1">
                <a:solidFill>
                  <a:schemeClr val="accent2">
                    <a:lumMod val="75000"/>
                  </a:schemeClr>
                </a:solidFill>
              </a:rPr>
              <a:t>bidra</a:t>
            </a:r>
            <a:r>
              <a:rPr lang="en-US" sz="4800">
                <a:solidFill>
                  <a:schemeClr val="accent2">
                    <a:lumMod val="75000"/>
                  </a:schemeClr>
                </a:solidFill>
              </a:rPr>
              <a:t> med för </a:t>
            </a:r>
            <a:r>
              <a:rPr lang="en-US" sz="4800" err="1">
                <a:solidFill>
                  <a:schemeClr val="accent2">
                    <a:lumMod val="75000"/>
                  </a:schemeClr>
                </a:solidFill>
              </a:rPr>
              <a:t>att</a:t>
            </a:r>
            <a:r>
              <a:rPr lang="en-US" sz="4800">
                <a:solidFill>
                  <a:schemeClr val="accent2">
                    <a:lumMod val="75000"/>
                  </a:schemeClr>
                </a:solidFill>
              </a:rPr>
              <a:t> </a:t>
            </a:r>
            <a:r>
              <a:rPr lang="en-US" sz="4800" err="1">
                <a:solidFill>
                  <a:schemeClr val="accent2">
                    <a:lumMod val="75000"/>
                  </a:schemeClr>
                </a:solidFill>
              </a:rPr>
              <a:t>andra</a:t>
            </a:r>
            <a:r>
              <a:rPr lang="en-US" sz="4800">
                <a:solidFill>
                  <a:schemeClr val="accent2">
                    <a:lumMod val="75000"/>
                  </a:schemeClr>
                </a:solidFill>
              </a:rPr>
              <a:t> ska </a:t>
            </a:r>
            <a:r>
              <a:rPr lang="en-US" sz="4800" err="1">
                <a:solidFill>
                  <a:schemeClr val="accent2">
                    <a:lumMod val="75000"/>
                  </a:schemeClr>
                </a:solidFill>
              </a:rPr>
              <a:t>lyckas</a:t>
            </a:r>
            <a:r>
              <a:rPr lang="en-US" sz="4800">
                <a:solidFill>
                  <a:schemeClr val="accent2">
                    <a:lumMod val="75000"/>
                  </a:schemeClr>
                </a:solidFill>
              </a:rPr>
              <a:t>?</a:t>
            </a:r>
          </a:p>
        </p:txBody>
      </p:sp>
    </p:spTree>
    <p:extLst>
      <p:ext uri="{BB962C8B-B14F-4D97-AF65-F5344CB8AC3E}">
        <p14:creationId xmlns:p14="http://schemas.microsoft.com/office/powerpoint/2010/main" val="2592407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ubrik 7">
            <a:extLst>
              <a:ext uri="{FF2B5EF4-FFF2-40B4-BE49-F238E27FC236}">
                <a16:creationId xmlns:a16="http://schemas.microsoft.com/office/drawing/2014/main" id="{157192B3-E63E-15D9-F9DD-BA91E5275431}"/>
              </a:ext>
            </a:extLst>
          </p:cNvPr>
          <p:cNvSpPr>
            <a:spLocks noGrp="1"/>
          </p:cNvSpPr>
          <p:nvPr>
            <p:ph type="title"/>
          </p:nvPr>
        </p:nvSpPr>
        <p:spPr>
          <a:xfrm>
            <a:off x="639656" y="807264"/>
            <a:ext cx="10909640" cy="1368614"/>
          </a:xfrm>
        </p:spPr>
        <p:txBody>
          <a:bodyPr vert="horz" lIns="91440" tIns="45720" rIns="91440" bIns="45720" rtlCol="0" anchor="ctr">
            <a:normAutofit fontScale="90000"/>
          </a:bodyPr>
          <a:lstStyle/>
          <a:p>
            <a:pPr algn="ctr"/>
            <a:r>
              <a:rPr lang="en-US" sz="6600"/>
              <a:t>IKIGAI </a:t>
            </a:r>
            <a:br>
              <a:rPr lang="en-US" sz="6600"/>
            </a:br>
            <a:r>
              <a:rPr lang="sv-SE" sz="2700">
                <a:solidFill>
                  <a:schemeClr val="tx1"/>
                </a:solidFill>
                <a:ea typeface="Times New Roman" panose="02020603050405020304" pitchFamily="18" charset="0"/>
                <a:cs typeface="Times New Roman" panose="02020603050405020304" pitchFamily="18" charset="0"/>
              </a:rPr>
              <a:t>H</a:t>
            </a:r>
            <a:r>
              <a:rPr lang="sv-SE" sz="2700">
                <a:solidFill>
                  <a:schemeClr val="tx1"/>
                </a:solidFill>
                <a:effectLst/>
                <a:ea typeface="Times New Roman" panose="02020603050405020304" pitchFamily="18" charset="0"/>
                <a:cs typeface="Times New Roman" panose="02020603050405020304" pitchFamily="18" charset="0"/>
              </a:rPr>
              <a:t>itta en balans mellan passion, profession, mission och ditt kall.</a:t>
            </a:r>
            <a:br>
              <a:rPr lang="sv-SE" sz="6600">
                <a:solidFill>
                  <a:schemeClr val="tx1"/>
                </a:solidFill>
                <a:effectLst/>
                <a:ea typeface="Calibri" panose="020F0502020204030204" pitchFamily="34" charset="0"/>
                <a:cs typeface="Times New Roman" panose="02020603050405020304" pitchFamily="18" charset="0"/>
              </a:rPr>
            </a:br>
            <a:endParaRPr lang="en-US" sz="6600"/>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Bildobjekt 1" descr="Ikigai">
            <a:extLst>
              <a:ext uri="{FF2B5EF4-FFF2-40B4-BE49-F238E27FC236}">
                <a16:creationId xmlns:a16="http://schemas.microsoft.com/office/drawing/2014/main" id="{A7FD5F03-C36C-F2E0-1D71-ECC6C457A886}"/>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210371" y="2073747"/>
            <a:ext cx="4852708" cy="47435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n bild som visar text, utomhus, himmel, person&#10;&#10;Automatiskt genererad beskrivning">
            <a:extLst>
              <a:ext uri="{FF2B5EF4-FFF2-40B4-BE49-F238E27FC236}">
                <a16:creationId xmlns:a16="http://schemas.microsoft.com/office/drawing/2014/main" id="{B3E04838-0F2D-AEF4-956B-949FF2FDF00B}"/>
              </a:ext>
            </a:extLst>
          </p:cNvPr>
          <p:cNvPicPr>
            <a:picLocks noChangeAspect="1"/>
          </p:cNvPicPr>
          <p:nvPr/>
        </p:nvPicPr>
        <p:blipFill rotWithShape="1">
          <a:blip r:embed="rId4"/>
          <a:srcRect t="18204" r="2" b="18205"/>
          <a:stretch/>
        </p:blipFill>
        <p:spPr>
          <a:xfrm>
            <a:off x="6254496" y="3441351"/>
            <a:ext cx="5614416" cy="2008314"/>
          </a:xfrm>
          <a:prstGeom prst="rect">
            <a:avLst/>
          </a:prstGeom>
        </p:spPr>
      </p:pic>
    </p:spTree>
    <p:extLst>
      <p:ext uri="{BB962C8B-B14F-4D97-AF65-F5344CB8AC3E}">
        <p14:creationId xmlns:p14="http://schemas.microsoft.com/office/powerpoint/2010/main" val="3200261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48C4C2B-6B03-2BF2-EA7A-8E6D5C6B5A91}"/>
              </a:ext>
            </a:extLst>
          </p:cNvPr>
          <p:cNvSpPr>
            <a:spLocks noGrp="1"/>
          </p:cNvSpPr>
          <p:nvPr>
            <p:ph type="title"/>
          </p:nvPr>
        </p:nvSpPr>
        <p:spPr>
          <a:xfrm>
            <a:off x="5884997" y="699900"/>
            <a:ext cx="6717030" cy="1261853"/>
          </a:xfrm>
        </p:spPr>
        <p:txBody>
          <a:bodyPr anchor="b">
            <a:normAutofit/>
          </a:bodyPr>
          <a:lstStyle/>
          <a:p>
            <a:r>
              <a:rPr lang="sv-SE" sz="4800">
                <a:solidFill>
                  <a:schemeClr val="tx1"/>
                </a:solidFill>
              </a:rPr>
              <a:t>IKIGAI – </a:t>
            </a:r>
            <a:br>
              <a:rPr lang="sv-SE" sz="4800">
                <a:solidFill>
                  <a:schemeClr val="tx1"/>
                </a:solidFill>
              </a:rPr>
            </a:br>
            <a:r>
              <a:rPr lang="sv-SE" sz="3600">
                <a:solidFill>
                  <a:schemeClr val="tx1"/>
                </a:solidFill>
              </a:rPr>
              <a:t>anledningen till att vara…</a:t>
            </a:r>
            <a:endParaRPr lang="sv-SE" sz="4800">
              <a:solidFill>
                <a:schemeClr val="tx1"/>
              </a:solidFill>
            </a:endParaRPr>
          </a:p>
        </p:txBody>
      </p:sp>
      <p:sp>
        <p:nvSpPr>
          <p:cNvPr id="3" name="Platshållare för innehåll 2">
            <a:extLst>
              <a:ext uri="{FF2B5EF4-FFF2-40B4-BE49-F238E27FC236}">
                <a16:creationId xmlns:a16="http://schemas.microsoft.com/office/drawing/2014/main" id="{B18F0287-0B12-D599-4108-0DC08B029B7F}"/>
              </a:ext>
            </a:extLst>
          </p:cNvPr>
          <p:cNvSpPr>
            <a:spLocks noGrp="1"/>
          </p:cNvSpPr>
          <p:nvPr>
            <p:ph idx="1"/>
          </p:nvPr>
        </p:nvSpPr>
        <p:spPr>
          <a:xfrm>
            <a:off x="5976437" y="2181497"/>
            <a:ext cx="5611188" cy="3760378"/>
          </a:xfrm>
        </p:spPr>
        <p:txBody>
          <a:bodyPr anchor="t">
            <a:normAutofit fontScale="92500" lnSpcReduction="10000"/>
          </a:bodyPr>
          <a:lstStyle/>
          <a:p>
            <a:pPr marL="0" indent="0">
              <a:buNone/>
            </a:pPr>
            <a:r>
              <a:rPr lang="sv-SE" sz="2600" dirty="0">
                <a:solidFill>
                  <a:schemeClr val="tx1"/>
                </a:solidFill>
                <a:ea typeface="Times New Roman" panose="02020603050405020304" pitchFamily="18" charset="0"/>
                <a:cs typeface="Times New Roman" panose="02020603050405020304" pitchFamily="18" charset="0"/>
              </a:rPr>
              <a:t>H</a:t>
            </a:r>
            <a:r>
              <a:rPr lang="sv-SE" sz="2600" dirty="0">
                <a:solidFill>
                  <a:schemeClr val="tx1"/>
                </a:solidFill>
                <a:effectLst/>
                <a:ea typeface="Times New Roman" panose="02020603050405020304" pitchFamily="18" charset="0"/>
                <a:cs typeface="Times New Roman" panose="02020603050405020304" pitchFamily="18" charset="0"/>
              </a:rPr>
              <a:t>itta </a:t>
            </a:r>
            <a:r>
              <a:rPr lang="sv-SE" sz="2600" dirty="0">
                <a:ea typeface="Times New Roman" panose="02020603050405020304" pitchFamily="18" charset="0"/>
                <a:cs typeface="Times New Roman" panose="02020603050405020304" pitchFamily="18" charset="0"/>
              </a:rPr>
              <a:t>DIN </a:t>
            </a:r>
            <a:r>
              <a:rPr lang="sv-SE" sz="2600" dirty="0">
                <a:solidFill>
                  <a:schemeClr val="tx1"/>
                </a:solidFill>
                <a:effectLst/>
                <a:ea typeface="Times New Roman" panose="02020603050405020304" pitchFamily="18" charset="0"/>
                <a:cs typeface="Times New Roman" panose="02020603050405020304" pitchFamily="18" charset="0"/>
              </a:rPr>
              <a:t>balans mellan passion, profession, mission och ditt kall.</a:t>
            </a:r>
            <a:endParaRPr lang="sv-SE" sz="2600" dirty="0">
              <a:solidFill>
                <a:schemeClr val="tx1"/>
              </a:solidFill>
              <a:effectLst/>
              <a:ea typeface="Calibri" panose="020F0502020204030204" pitchFamily="34" charset="0"/>
              <a:cs typeface="Times New Roman" panose="02020603050405020304" pitchFamily="18" charset="0"/>
            </a:endParaRPr>
          </a:p>
          <a:p>
            <a:pPr marL="0" indent="0">
              <a:spcAft>
                <a:spcPts val="1500"/>
              </a:spcAft>
              <a:buNone/>
            </a:pPr>
            <a:endParaRPr lang="sv-SE" sz="100" b="1" dirty="0">
              <a:solidFill>
                <a:schemeClr val="accent4">
                  <a:lumMod val="50000"/>
                </a:schemeClr>
              </a:solidFill>
              <a:effectLst/>
              <a:ea typeface="Times New Roman" panose="02020603050405020304" pitchFamily="18" charset="0"/>
              <a:cs typeface="Times New Roman" panose="02020603050405020304" pitchFamily="18" charset="0"/>
            </a:endParaRPr>
          </a:p>
          <a:p>
            <a:pPr marL="0" indent="0">
              <a:spcAft>
                <a:spcPts val="1500"/>
              </a:spcAft>
              <a:buNone/>
            </a:pPr>
            <a:r>
              <a:rPr lang="sv-SE" sz="2600" b="1" dirty="0">
                <a:solidFill>
                  <a:srgbClr val="FF9300"/>
                </a:solidFill>
                <a:effectLst/>
                <a:ea typeface="Times New Roman" panose="02020603050405020304" pitchFamily="18" charset="0"/>
                <a:cs typeface="Times New Roman" panose="02020603050405020304" pitchFamily="18" charset="0"/>
              </a:rPr>
              <a:t>Börja med att ställa fyra frågor till dig själv:</a:t>
            </a:r>
            <a:endParaRPr lang="sv-SE" sz="2600" b="1" dirty="0">
              <a:solidFill>
                <a:srgbClr val="FF9300"/>
              </a:solidFill>
              <a:effectLst/>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sv-SE" sz="2600" dirty="0">
                <a:solidFill>
                  <a:schemeClr val="tx1"/>
                </a:solidFill>
                <a:effectLst/>
                <a:ea typeface="Times New Roman" panose="02020603050405020304" pitchFamily="18" charset="0"/>
                <a:cs typeface="Times New Roman" panose="02020603050405020304" pitchFamily="18" charset="0"/>
              </a:rPr>
              <a:t>Vad älskar jag?</a:t>
            </a:r>
            <a:endParaRPr lang="sv-SE" sz="2600" dirty="0">
              <a:solidFill>
                <a:schemeClr val="tx1"/>
              </a:solidFill>
              <a:effectLst/>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sv-SE" sz="2600" dirty="0">
                <a:solidFill>
                  <a:schemeClr val="tx1"/>
                </a:solidFill>
                <a:effectLst/>
                <a:ea typeface="Times New Roman" panose="02020603050405020304" pitchFamily="18" charset="0"/>
                <a:cs typeface="Times New Roman" panose="02020603050405020304" pitchFamily="18" charset="0"/>
              </a:rPr>
              <a:t>Vad är jag bra på?</a:t>
            </a:r>
            <a:endParaRPr lang="sv-SE" sz="2600" dirty="0">
              <a:solidFill>
                <a:schemeClr val="tx1"/>
              </a:solidFill>
              <a:effectLst/>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sv-SE" sz="2600" dirty="0">
                <a:solidFill>
                  <a:schemeClr val="tx1"/>
                </a:solidFill>
                <a:effectLst/>
                <a:ea typeface="Times New Roman" panose="02020603050405020304" pitchFamily="18" charset="0"/>
                <a:cs typeface="Times New Roman" panose="02020603050405020304" pitchFamily="18" charset="0"/>
              </a:rPr>
              <a:t>Vad kan jag få betalt för?</a:t>
            </a:r>
            <a:endParaRPr lang="sv-SE" sz="2600" dirty="0">
              <a:solidFill>
                <a:schemeClr val="tx1"/>
              </a:solidFill>
              <a:effectLst/>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sv-SE" sz="2600" dirty="0">
                <a:solidFill>
                  <a:schemeClr val="tx1"/>
                </a:solidFill>
                <a:effectLst/>
                <a:ea typeface="Times New Roman" panose="02020603050405020304" pitchFamily="18" charset="0"/>
                <a:cs typeface="Times New Roman" panose="02020603050405020304" pitchFamily="18" charset="0"/>
              </a:rPr>
              <a:t>Vad behöver världen av mig?</a:t>
            </a:r>
            <a:endParaRPr lang="sv-SE" sz="2600" dirty="0">
              <a:solidFill>
                <a:schemeClr val="tx1"/>
              </a:solidFill>
              <a:effectLst/>
              <a:ea typeface="Calibri" panose="020F0502020204030204" pitchFamily="34" charset="0"/>
              <a:cs typeface="Times New Roman" panose="02020603050405020304" pitchFamily="18" charset="0"/>
            </a:endParaRPr>
          </a:p>
          <a:p>
            <a:endParaRPr lang="sv-SE" sz="1800" dirty="0">
              <a:solidFill>
                <a:schemeClr val="tx1"/>
              </a:solidFill>
            </a:endParaRPr>
          </a:p>
        </p:txBody>
      </p:sp>
      <p:pic>
        <p:nvPicPr>
          <p:cNvPr id="1025" name="Bildobjekt 1" descr="Ikigai">
            <a:extLst>
              <a:ext uri="{FF2B5EF4-FFF2-40B4-BE49-F238E27FC236}">
                <a16:creationId xmlns:a16="http://schemas.microsoft.com/office/drawing/2014/main" id="{31F6A64B-C6FD-E492-B851-344206E4937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695815" y="722760"/>
            <a:ext cx="5031557" cy="49183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FBDC154-4124-75A7-DFC1-FE5B0905CB44}"/>
              </a:ext>
            </a:extLst>
          </p:cNvPr>
          <p:cNvSpPr>
            <a:spLocks noChangeArrowheads="1"/>
          </p:cNvSpPr>
          <p:nvPr/>
        </p:nvSpPr>
        <p:spPr bwMode="auto">
          <a:xfrm flipV="1">
            <a:off x="-1175324" y="-1045"/>
            <a:ext cx="9628004" cy="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sv-SE"/>
          </a:p>
        </p:txBody>
      </p:sp>
    </p:spTree>
    <p:extLst>
      <p:ext uri="{BB962C8B-B14F-4D97-AF65-F5344CB8AC3E}">
        <p14:creationId xmlns:p14="http://schemas.microsoft.com/office/powerpoint/2010/main" val="1861225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4133142-4320-BFCB-444D-AB56C383FFBD}"/>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sz="4000"/>
              <a:t>Ubuntu</a:t>
            </a:r>
          </a:p>
        </p:txBody>
      </p:sp>
      <p:pic>
        <p:nvPicPr>
          <p:cNvPr id="7" name="Picture 6">
            <a:extLst>
              <a:ext uri="{FF2B5EF4-FFF2-40B4-BE49-F238E27FC236}">
                <a16:creationId xmlns:a16="http://schemas.microsoft.com/office/drawing/2014/main" id="{0B6642C7-21F2-DB82-DBE7-13A0F006952C}"/>
              </a:ext>
            </a:extLst>
          </p:cNvPr>
          <p:cNvPicPr>
            <a:picLocks noChangeAspect="1"/>
          </p:cNvPicPr>
          <p:nvPr/>
        </p:nvPicPr>
        <p:blipFill rotWithShape="1">
          <a:blip r:embed="rId2"/>
          <a:srcRect l="19623" r="23030"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textruta 2">
            <a:extLst>
              <a:ext uri="{FF2B5EF4-FFF2-40B4-BE49-F238E27FC236}">
                <a16:creationId xmlns:a16="http://schemas.microsoft.com/office/drawing/2014/main" id="{F9E0B3C4-6D86-BC88-72CC-DED081450148}"/>
              </a:ext>
            </a:extLst>
          </p:cNvPr>
          <p:cNvSpPr txBox="1"/>
          <p:nvPr/>
        </p:nvSpPr>
        <p:spPr>
          <a:xfrm>
            <a:off x="-91439" y="6028907"/>
            <a:ext cx="6095998" cy="338554"/>
          </a:xfrm>
          <a:prstGeom prst="rect">
            <a:avLst/>
          </a:prstGeom>
          <a:noFill/>
        </p:spPr>
        <p:txBody>
          <a:bodyPr wrap="square" rtlCol="0">
            <a:spAutoFit/>
          </a:bodyPr>
          <a:lstStyle/>
          <a:p>
            <a:pPr>
              <a:spcAft>
                <a:spcPts val="600"/>
              </a:spcAft>
            </a:pPr>
            <a:r>
              <a:rPr lang="sv-SE" sz="1600" b="1" i="1">
                <a:solidFill>
                  <a:schemeClr val="bg1"/>
                </a:solidFill>
              </a:rPr>
              <a:t>TIPS: The </a:t>
            </a:r>
            <a:r>
              <a:rPr lang="sv-SE" sz="1600" b="1" i="1" err="1">
                <a:solidFill>
                  <a:schemeClr val="bg1"/>
                </a:solidFill>
              </a:rPr>
              <a:t>Playbook</a:t>
            </a:r>
            <a:r>
              <a:rPr lang="sv-SE" sz="1600" b="1" i="1">
                <a:solidFill>
                  <a:schemeClr val="bg1"/>
                </a:solidFill>
              </a:rPr>
              <a:t> – korta avsnitt om ledarfilosofier från verkligheten</a:t>
            </a:r>
          </a:p>
        </p:txBody>
      </p:sp>
      <p:graphicFrame>
        <p:nvGraphicFramePr>
          <p:cNvPr id="5" name="Platshållare för innehåll 2">
            <a:extLst>
              <a:ext uri="{FF2B5EF4-FFF2-40B4-BE49-F238E27FC236}">
                <a16:creationId xmlns:a16="http://schemas.microsoft.com/office/drawing/2014/main" id="{5EB2011B-E25D-DC12-22FE-FE852072F2BD}"/>
              </a:ext>
            </a:extLst>
          </p:cNvPr>
          <p:cNvGraphicFramePr>
            <a:graphicFrameLocks noGrp="1"/>
          </p:cNvGraphicFramePr>
          <p:nvPr>
            <p:ph idx="1"/>
            <p:extLst>
              <p:ext uri="{D42A27DB-BD31-4B8C-83A1-F6EECF244321}">
                <p14:modId xmlns:p14="http://schemas.microsoft.com/office/powerpoint/2010/main" val="2067354633"/>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49441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D24420DB-1090-3F3E-7216-9575575ADC05}"/>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b="1"/>
              <a:t>Ubuntu, ett förhållningssätt att leda sig själv och varandra i ett team</a:t>
            </a:r>
          </a:p>
        </p:txBody>
      </p:sp>
      <p:pic>
        <p:nvPicPr>
          <p:cNvPr id="5" name="Picture 4" descr="Stor grupp med fallskärmshoppare i luften">
            <a:extLst>
              <a:ext uri="{FF2B5EF4-FFF2-40B4-BE49-F238E27FC236}">
                <a16:creationId xmlns:a16="http://schemas.microsoft.com/office/drawing/2014/main" id="{EA468688-6EDF-5F02-60C0-349ACE934905}"/>
              </a:ext>
            </a:extLst>
          </p:cNvPr>
          <p:cNvPicPr>
            <a:picLocks noChangeAspect="1"/>
          </p:cNvPicPr>
          <p:nvPr/>
        </p:nvPicPr>
        <p:blipFill rotWithShape="1">
          <a:blip r:embed="rId2"/>
          <a:srcRect l="20815" r="2136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934682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30FCD90-9943-B2BC-8A4F-DDB29C5A22E2}"/>
              </a:ext>
            </a:extLst>
          </p:cNvPr>
          <p:cNvSpPr>
            <a:spLocks noGrp="1"/>
          </p:cNvSpPr>
          <p:nvPr>
            <p:ph type="title"/>
          </p:nvPr>
        </p:nvSpPr>
        <p:spPr>
          <a:xfrm>
            <a:off x="715617" y="1374066"/>
            <a:ext cx="6672468" cy="967898"/>
          </a:xfrm>
        </p:spPr>
        <p:txBody>
          <a:bodyPr anchor="t">
            <a:normAutofit fontScale="90000"/>
          </a:bodyPr>
          <a:lstStyle/>
          <a:p>
            <a:r>
              <a:rPr lang="sv-SE" sz="2400" b="1" err="1">
                <a:solidFill>
                  <a:srgbClr val="F45957"/>
                </a:solidFill>
              </a:rPr>
              <a:t>Ubuntu</a:t>
            </a:r>
            <a:r>
              <a:rPr lang="sv-SE" sz="2400" b="1">
                <a:solidFill>
                  <a:srgbClr val="F45957"/>
                </a:solidFill>
              </a:rPr>
              <a:t> – </a:t>
            </a:r>
            <a:br>
              <a:rPr lang="sv-SE" sz="2400" b="1">
                <a:solidFill>
                  <a:srgbClr val="F45957"/>
                </a:solidFill>
              </a:rPr>
            </a:br>
            <a:r>
              <a:rPr lang="sv-SE" sz="2400" i="1">
                <a:solidFill>
                  <a:srgbClr val="F45957"/>
                </a:solidFill>
              </a:rPr>
              <a:t>Respekt</a:t>
            </a:r>
            <a:r>
              <a:rPr lang="sv-SE" sz="2400" i="1" u="none" strike="noStrike">
                <a:solidFill>
                  <a:srgbClr val="F45957"/>
                </a:solidFill>
                <a:effectLst/>
              </a:rPr>
              <a:t> för andra, för sig själv och sin omgivning</a:t>
            </a:r>
            <a:br>
              <a:rPr lang="sv-SE" sz="2200"/>
            </a:br>
            <a:br>
              <a:rPr lang="sv-SE" sz="2200" b="0" i="0" u="none" strike="noStrike">
                <a:effectLst/>
              </a:rPr>
            </a:br>
            <a:endParaRPr lang="sv-SE" sz="2200"/>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objekt 3" descr="En bild som visar text, Teckensnitt, skärmbild, Grafik&#10;&#10;Automatiskt genererad beskrivning">
            <a:extLst>
              <a:ext uri="{FF2B5EF4-FFF2-40B4-BE49-F238E27FC236}">
                <a16:creationId xmlns:a16="http://schemas.microsoft.com/office/drawing/2014/main" id="{102049B4-0435-1474-DB54-4CD0BDA3A5B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04664" y="198786"/>
            <a:ext cx="4570756" cy="6460428"/>
          </a:xfrm>
          <a:prstGeom prst="rect">
            <a:avLst/>
          </a:prstGeom>
        </p:spPr>
      </p:pic>
      <p:graphicFrame>
        <p:nvGraphicFramePr>
          <p:cNvPr id="5" name="Platshållare för innehåll 2">
            <a:extLst>
              <a:ext uri="{FF2B5EF4-FFF2-40B4-BE49-F238E27FC236}">
                <a16:creationId xmlns:a16="http://schemas.microsoft.com/office/drawing/2014/main" id="{4E6586D6-1184-7D9C-35DA-14158A19C3B6}"/>
              </a:ext>
            </a:extLst>
          </p:cNvPr>
          <p:cNvGraphicFramePr>
            <a:graphicFrameLocks noGrp="1"/>
          </p:cNvGraphicFramePr>
          <p:nvPr>
            <p:ph idx="1"/>
            <p:extLst>
              <p:ext uri="{D42A27DB-BD31-4B8C-83A1-F6EECF244321}">
                <p14:modId xmlns:p14="http://schemas.microsoft.com/office/powerpoint/2010/main" val="3639840067"/>
              </p:ext>
            </p:extLst>
          </p:nvPr>
        </p:nvGraphicFramePr>
        <p:xfrm>
          <a:off x="715617" y="2560320"/>
          <a:ext cx="6529136" cy="4098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29877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B487BA21-6C1B-771A-8C9E-C5430E35A1DD}"/>
              </a:ext>
            </a:extLst>
          </p:cNvPr>
          <p:cNvSpPr>
            <a:spLocks noGrp="1"/>
          </p:cNvSpPr>
          <p:nvPr>
            <p:ph type="title"/>
          </p:nvPr>
        </p:nvSpPr>
        <p:spPr>
          <a:xfrm>
            <a:off x="838200" y="557188"/>
            <a:ext cx="10515600" cy="1133499"/>
          </a:xfrm>
        </p:spPr>
        <p:txBody>
          <a:bodyPr>
            <a:normAutofit/>
          </a:bodyPr>
          <a:lstStyle/>
          <a:p>
            <a:pPr algn="ctr"/>
            <a:r>
              <a:rPr lang="sv-SE" sz="5200"/>
              <a:t>Förespråkar lära-av –varandra-lärande</a:t>
            </a:r>
          </a:p>
        </p:txBody>
      </p:sp>
      <p:graphicFrame>
        <p:nvGraphicFramePr>
          <p:cNvPr id="5" name="Platshållare för innehåll 2">
            <a:extLst>
              <a:ext uri="{FF2B5EF4-FFF2-40B4-BE49-F238E27FC236}">
                <a16:creationId xmlns:a16="http://schemas.microsoft.com/office/drawing/2014/main" id="{4BF31CEE-4387-728F-3BDA-AA9F0E21F03C}"/>
              </a:ext>
            </a:extLst>
          </p:cNvPr>
          <p:cNvGraphicFramePr>
            <a:graphicFrameLocks noGrp="1"/>
          </p:cNvGraphicFramePr>
          <p:nvPr>
            <p:ph idx="1"/>
            <p:extLst>
              <p:ext uri="{D42A27DB-BD31-4B8C-83A1-F6EECF244321}">
                <p14:modId xmlns:p14="http://schemas.microsoft.com/office/powerpoint/2010/main" val="208421389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85923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028A72-1AFA-4F2F-AE3E-675FCC0233C7}"/>
              </a:ext>
            </a:extLst>
          </p:cNvPr>
          <p:cNvSpPr>
            <a:spLocks noGrp="1"/>
          </p:cNvSpPr>
          <p:nvPr>
            <p:ph type="sldNum" sz="quarter" idx="11"/>
          </p:nvPr>
        </p:nvSpPr>
        <p:spPr/>
        <p:txBody>
          <a:bodyPr/>
          <a:lstStyle/>
          <a:p>
            <a:fld id="{09471650-AE8C-4F0A-9990-7EAE6F8DE484}" type="slidenum">
              <a:rPr lang="en-GB" smtClean="0"/>
              <a:pPr/>
              <a:t>88</a:t>
            </a:fld>
            <a:endParaRPr lang="en-GB"/>
          </a:p>
        </p:txBody>
      </p:sp>
      <p:sp>
        <p:nvSpPr>
          <p:cNvPr id="5" name="Title 4">
            <a:extLst>
              <a:ext uri="{FF2B5EF4-FFF2-40B4-BE49-F238E27FC236}">
                <a16:creationId xmlns:a16="http://schemas.microsoft.com/office/drawing/2014/main" id="{1DD96E5A-0A9F-4D6C-830E-91FC6E37063E}"/>
              </a:ext>
            </a:extLst>
          </p:cNvPr>
          <p:cNvSpPr>
            <a:spLocks noGrp="1"/>
          </p:cNvSpPr>
          <p:nvPr>
            <p:ph type="title"/>
          </p:nvPr>
        </p:nvSpPr>
        <p:spPr>
          <a:xfrm>
            <a:off x="623260" y="553918"/>
            <a:ext cx="10945480" cy="1024128"/>
          </a:xfrm>
        </p:spPr>
        <p:txBody>
          <a:bodyPr/>
          <a:lstStyle/>
          <a:p>
            <a:r>
              <a:rPr lang="nb-NO"/>
              <a:t>Vad som bygger tillit</a:t>
            </a:r>
          </a:p>
        </p:txBody>
      </p:sp>
      <p:pic>
        <p:nvPicPr>
          <p:cNvPr id="6" name="Picture 5">
            <a:extLst>
              <a:ext uri="{FF2B5EF4-FFF2-40B4-BE49-F238E27FC236}">
                <a16:creationId xmlns:a16="http://schemas.microsoft.com/office/drawing/2014/main" id="{A5D0EEB6-2D65-419A-9CD9-40ECFAEA301C}"/>
              </a:ext>
            </a:extLst>
          </p:cNvPr>
          <p:cNvPicPr>
            <a:picLocks noChangeAspect="1"/>
          </p:cNvPicPr>
          <p:nvPr/>
        </p:nvPicPr>
        <p:blipFill>
          <a:blip r:embed="rId3"/>
          <a:stretch>
            <a:fillRect/>
          </a:stretch>
        </p:blipFill>
        <p:spPr>
          <a:xfrm>
            <a:off x="6937462" y="2468880"/>
            <a:ext cx="4111658" cy="2645034"/>
          </a:xfrm>
          <a:prstGeom prst="rect">
            <a:avLst/>
          </a:prstGeom>
        </p:spPr>
      </p:pic>
      <p:sp>
        <p:nvSpPr>
          <p:cNvPr id="2" name="TextBox 1">
            <a:extLst>
              <a:ext uri="{FF2B5EF4-FFF2-40B4-BE49-F238E27FC236}">
                <a16:creationId xmlns:a16="http://schemas.microsoft.com/office/drawing/2014/main" id="{1153ECC9-0A40-393D-E9B7-458544E7FCA9}"/>
              </a:ext>
            </a:extLst>
          </p:cNvPr>
          <p:cNvSpPr txBox="1"/>
          <p:nvPr/>
        </p:nvSpPr>
        <p:spPr>
          <a:xfrm>
            <a:off x="762000" y="2095405"/>
            <a:ext cx="4585855" cy="3970318"/>
          </a:xfrm>
          <a:prstGeom prst="rect">
            <a:avLst/>
          </a:prstGeom>
          <a:noFill/>
        </p:spPr>
        <p:txBody>
          <a:bodyPr wrap="square" rtlCol="0">
            <a:spAutoFit/>
          </a:bodyPr>
          <a:lstStyle/>
          <a:p>
            <a:r>
              <a:rPr lang="sv-SE" b="1">
                <a:solidFill>
                  <a:srgbClr val="0070C0"/>
                </a:solidFill>
                <a:latin typeface="+mj-lt"/>
              </a:rPr>
              <a:t>TROVÄRDIGHET</a:t>
            </a:r>
            <a:r>
              <a:rPr lang="sv-SE" b="1">
                <a:solidFill>
                  <a:srgbClr val="0070C0"/>
                </a:solidFill>
              </a:rPr>
              <a:t> </a:t>
            </a:r>
          </a:p>
          <a:p>
            <a:r>
              <a:rPr lang="sv-SE"/>
              <a:t>Är kopplat till vår expertis och vad vi säger</a:t>
            </a:r>
            <a:endParaRPr lang="sv-SE" b="1"/>
          </a:p>
          <a:p>
            <a:endParaRPr lang="sv-SE"/>
          </a:p>
          <a:p>
            <a:r>
              <a:rPr lang="sv-SE" b="1">
                <a:solidFill>
                  <a:srgbClr val="00B050"/>
                </a:solidFill>
                <a:latin typeface="+mj-lt"/>
              </a:rPr>
              <a:t>PÅLITLIGHET</a:t>
            </a:r>
            <a:r>
              <a:rPr lang="sv-SE" b="1">
                <a:solidFill>
                  <a:srgbClr val="00B050"/>
                </a:solidFill>
              </a:rPr>
              <a:t> </a:t>
            </a:r>
          </a:p>
          <a:p>
            <a:r>
              <a:rPr lang="sv-SE"/>
              <a:t>Hur vi agerar /våra handlingar</a:t>
            </a:r>
          </a:p>
          <a:p>
            <a:endParaRPr lang="sv-SE"/>
          </a:p>
          <a:p>
            <a:r>
              <a:rPr lang="sv-SE" b="1">
                <a:solidFill>
                  <a:srgbClr val="C00000"/>
                </a:solidFill>
                <a:latin typeface="+mj-lt"/>
              </a:rPr>
              <a:t>NÄRHET</a:t>
            </a:r>
            <a:r>
              <a:rPr lang="sv-SE"/>
              <a:t> </a:t>
            </a:r>
          </a:p>
          <a:p>
            <a:r>
              <a:rPr lang="sv-SE"/>
              <a:t>Känslan av säkerhet och trygghet när vi anförtror någon något</a:t>
            </a:r>
          </a:p>
          <a:p>
            <a:endParaRPr lang="sv-SE"/>
          </a:p>
          <a:p>
            <a:r>
              <a:rPr lang="sv-SE" b="1">
                <a:solidFill>
                  <a:srgbClr val="FF9300"/>
                </a:solidFill>
                <a:latin typeface="+mj-lt"/>
              </a:rPr>
              <a:t>SJÄLVORIENTERING/ FOKUS</a:t>
            </a:r>
          </a:p>
          <a:p>
            <a:r>
              <a:rPr lang="sv-SE"/>
              <a:t>Var ligger personens fokus, på sig själv eller den andre</a:t>
            </a:r>
          </a:p>
          <a:p>
            <a:endParaRPr lang="sv-SE"/>
          </a:p>
        </p:txBody>
      </p:sp>
      <p:sp>
        <p:nvSpPr>
          <p:cNvPr id="3" name="textruta 2">
            <a:extLst>
              <a:ext uri="{FF2B5EF4-FFF2-40B4-BE49-F238E27FC236}">
                <a16:creationId xmlns:a16="http://schemas.microsoft.com/office/drawing/2014/main" id="{692458FA-3226-4A1D-E4C8-F8B1AFAF44FB}"/>
              </a:ext>
            </a:extLst>
          </p:cNvPr>
          <p:cNvSpPr txBox="1"/>
          <p:nvPr/>
        </p:nvSpPr>
        <p:spPr>
          <a:xfrm>
            <a:off x="5505450" y="872739"/>
            <a:ext cx="2200987" cy="738664"/>
          </a:xfrm>
          <a:prstGeom prst="rect">
            <a:avLst/>
          </a:prstGeom>
          <a:noFill/>
        </p:spPr>
        <p:txBody>
          <a:bodyPr wrap="none" rtlCol="0">
            <a:spAutoFit/>
          </a:bodyPr>
          <a:lstStyle/>
          <a:p>
            <a:r>
              <a:rPr lang="sv-SE" sz="2400">
                <a:solidFill>
                  <a:srgbClr val="0070C0"/>
                </a:solidFill>
              </a:rPr>
              <a:t>Tillitsekvationen</a:t>
            </a:r>
            <a:endParaRPr lang="sv-SE" sz="1800">
              <a:solidFill>
                <a:srgbClr val="0070C0"/>
              </a:solidFill>
            </a:endParaRPr>
          </a:p>
          <a:p>
            <a:endParaRPr lang="sv-SE"/>
          </a:p>
        </p:txBody>
      </p:sp>
    </p:spTree>
    <p:extLst>
      <p:ext uri="{BB962C8B-B14F-4D97-AF65-F5344CB8AC3E}">
        <p14:creationId xmlns:p14="http://schemas.microsoft.com/office/powerpoint/2010/main" val="1677054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descr="En bild som visar person, klädsel, finger, handled&#10;&#10;Automatiskt genererad beskrivning">
            <a:extLst>
              <a:ext uri="{FF2B5EF4-FFF2-40B4-BE49-F238E27FC236}">
                <a16:creationId xmlns:a16="http://schemas.microsoft.com/office/drawing/2014/main" id="{C708CB7B-FDE6-CDE3-21E2-0EA2AAD6AF3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688"/>
          <a:stretch/>
        </p:blipFill>
        <p:spPr>
          <a:xfrm>
            <a:off x="4921454" y="1182053"/>
            <a:ext cx="7042733" cy="4994910"/>
          </a:xfrm>
          <a:prstGeom prst="rect">
            <a:avLst/>
          </a:prstGeom>
        </p:spPr>
      </p:pic>
      <p:sp>
        <p:nvSpPr>
          <p:cNvPr id="2" name="Rubrik 1">
            <a:extLst>
              <a:ext uri="{FF2B5EF4-FFF2-40B4-BE49-F238E27FC236}">
                <a16:creationId xmlns:a16="http://schemas.microsoft.com/office/drawing/2014/main" id="{3E3443B3-0639-7426-E132-881DE11F0617}"/>
              </a:ext>
            </a:extLst>
          </p:cNvPr>
          <p:cNvSpPr>
            <a:spLocks noGrp="1"/>
          </p:cNvSpPr>
          <p:nvPr>
            <p:ph type="title"/>
          </p:nvPr>
        </p:nvSpPr>
        <p:spPr>
          <a:xfrm>
            <a:off x="752227" y="534289"/>
            <a:ext cx="3822189" cy="1899912"/>
          </a:xfrm>
        </p:spPr>
        <p:txBody>
          <a:bodyPr>
            <a:normAutofit/>
          </a:bodyPr>
          <a:lstStyle/>
          <a:p>
            <a:r>
              <a:rPr lang="sv-SE" sz="2800" b="1" dirty="0"/>
              <a:t>Teamöverenskommelser</a:t>
            </a:r>
          </a:p>
        </p:txBody>
      </p:sp>
      <p:graphicFrame>
        <p:nvGraphicFramePr>
          <p:cNvPr id="5" name="Platshållare för innehåll 2">
            <a:extLst>
              <a:ext uri="{FF2B5EF4-FFF2-40B4-BE49-F238E27FC236}">
                <a16:creationId xmlns:a16="http://schemas.microsoft.com/office/drawing/2014/main" id="{79E8B4C3-A4A6-585D-B358-4858EDD8B657}"/>
              </a:ext>
            </a:extLst>
          </p:cNvPr>
          <p:cNvGraphicFramePr>
            <a:graphicFrameLocks noGrp="1"/>
          </p:cNvGraphicFramePr>
          <p:nvPr>
            <p:ph idx="1"/>
          </p:nvPr>
        </p:nvGraphicFramePr>
        <p:xfrm>
          <a:off x="838200" y="2434201"/>
          <a:ext cx="3822189" cy="3742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6594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FEBA0F5C-EC46-681C-7F51-82E65CDC663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Självledarskap</a:t>
            </a:r>
          </a:p>
        </p:txBody>
      </p:sp>
      <p:pic>
        <p:nvPicPr>
          <p:cNvPr id="12" name="Bildobjekt 11">
            <a:extLst>
              <a:ext uri="{FF2B5EF4-FFF2-40B4-BE49-F238E27FC236}">
                <a16:creationId xmlns:a16="http://schemas.microsoft.com/office/drawing/2014/main" id="{E8614C82-FA90-621B-851C-615E26E6A510}"/>
              </a:ext>
            </a:extLst>
          </p:cNvPr>
          <p:cNvPicPr>
            <a:picLocks noChangeAspect="1"/>
          </p:cNvPicPr>
          <p:nvPr/>
        </p:nvPicPr>
        <p:blipFill>
          <a:blip r:embed="rId2"/>
          <a:stretch>
            <a:fillRect/>
          </a:stretch>
        </p:blipFill>
        <p:spPr>
          <a:xfrm>
            <a:off x="432225" y="2110936"/>
            <a:ext cx="11327549" cy="4162874"/>
          </a:xfrm>
          <a:prstGeom prst="rect">
            <a:avLst/>
          </a:prstGeom>
        </p:spPr>
      </p:pic>
    </p:spTree>
    <p:extLst>
      <p:ext uri="{BB962C8B-B14F-4D97-AF65-F5344CB8AC3E}">
        <p14:creationId xmlns:p14="http://schemas.microsoft.com/office/powerpoint/2010/main" val="1449335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6E19AB0-6A43-A429-92D8-DB7BC704B0CC}"/>
              </a:ext>
            </a:extLst>
          </p:cNvPr>
          <p:cNvSpPr>
            <a:spLocks noGrp="1"/>
          </p:cNvSpPr>
          <p:nvPr>
            <p:ph type="title"/>
          </p:nvPr>
        </p:nvSpPr>
        <p:spPr>
          <a:xfrm>
            <a:off x="128016" y="1161288"/>
            <a:ext cx="4398264" cy="4526280"/>
          </a:xfrm>
        </p:spPr>
        <p:txBody>
          <a:bodyPr vert="horz" lIns="91440" tIns="45720" rIns="91440" bIns="45720" rtlCol="0" anchor="ctr">
            <a:normAutofit fontScale="90000"/>
          </a:bodyPr>
          <a:lstStyle/>
          <a:p>
            <a:r>
              <a:rPr lang="en-US" sz="3400" b="1" kern="1200" dirty="0">
                <a:solidFill>
                  <a:srgbClr val="FF9300"/>
                </a:solidFill>
                <a:latin typeface="+mj-lt"/>
                <a:ea typeface="+mj-ea"/>
                <a:cs typeface="+mj-cs"/>
              </a:rPr>
              <a:t>KORT REFLEKTION </a:t>
            </a:r>
            <a:br>
              <a:rPr lang="en-US" sz="3400" b="1" kern="1200" dirty="0">
                <a:solidFill>
                  <a:srgbClr val="FF9300"/>
                </a:solidFill>
                <a:latin typeface="+mj-lt"/>
                <a:ea typeface="+mj-ea"/>
                <a:cs typeface="+mj-cs"/>
              </a:rPr>
            </a:br>
            <a:br>
              <a:rPr lang="en-US" sz="3400" kern="1200" dirty="0">
                <a:solidFill>
                  <a:schemeClr val="tx1"/>
                </a:solidFill>
                <a:latin typeface="+mj-lt"/>
                <a:ea typeface="+mj-ea"/>
                <a:cs typeface="+mj-cs"/>
              </a:rPr>
            </a:br>
            <a:r>
              <a:rPr lang="en-US" sz="3400" kern="1200" dirty="0" err="1">
                <a:solidFill>
                  <a:schemeClr val="tx1"/>
                </a:solidFill>
                <a:latin typeface="+mj-lt"/>
                <a:ea typeface="+mj-ea"/>
                <a:cs typeface="+mj-cs"/>
              </a:rPr>
              <a:t>L</a:t>
            </a:r>
            <a:r>
              <a:rPr lang="en-US" sz="3400" b="0" kern="1200" dirty="0" err="1">
                <a:solidFill>
                  <a:schemeClr val="tx1"/>
                </a:solidFill>
                <a:latin typeface="+mj-lt"/>
                <a:ea typeface="+mj-ea"/>
                <a:cs typeface="+mj-cs"/>
              </a:rPr>
              <a:t>ärdomar</a:t>
            </a:r>
            <a:r>
              <a:rPr lang="en-US" sz="3400" b="0" kern="1200" dirty="0">
                <a:solidFill>
                  <a:schemeClr val="tx1"/>
                </a:solidFill>
                <a:latin typeface="+mj-lt"/>
                <a:ea typeface="+mj-ea"/>
                <a:cs typeface="+mj-cs"/>
              </a:rPr>
              <a:t>/</a:t>
            </a:r>
            <a:r>
              <a:rPr lang="en-US" sz="3400" b="0" kern="1200" dirty="0" err="1">
                <a:solidFill>
                  <a:schemeClr val="tx1"/>
                </a:solidFill>
                <a:latin typeface="+mj-lt"/>
                <a:ea typeface="+mj-ea"/>
                <a:cs typeface="+mj-cs"/>
              </a:rPr>
              <a:t>insikter</a:t>
            </a:r>
            <a:r>
              <a:rPr lang="en-US" sz="3400" kern="1200" dirty="0">
                <a:solidFill>
                  <a:schemeClr val="tx1"/>
                </a:solidFill>
                <a:latin typeface="+mj-lt"/>
                <a:ea typeface="+mj-ea"/>
                <a:cs typeface="+mj-cs"/>
              </a:rPr>
              <a:t> – </a:t>
            </a:r>
            <a:r>
              <a:rPr lang="en-US" sz="3400" kern="1200" dirty="0" err="1">
                <a:solidFill>
                  <a:schemeClr val="tx1"/>
                </a:solidFill>
                <a:latin typeface="+mj-lt"/>
                <a:ea typeface="+mj-ea"/>
                <a:cs typeface="+mj-cs"/>
              </a:rPr>
              <a:t>så</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här</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långt</a:t>
            </a:r>
            <a:r>
              <a:rPr lang="en-US" sz="3400" dirty="0"/>
              <a:t>?</a:t>
            </a:r>
            <a:br>
              <a:rPr lang="en-US" sz="3400" kern="1200" dirty="0">
                <a:solidFill>
                  <a:schemeClr val="tx1"/>
                </a:solidFill>
                <a:latin typeface="+mj-lt"/>
                <a:ea typeface="+mj-ea"/>
                <a:cs typeface="+mj-cs"/>
              </a:rPr>
            </a:br>
            <a:br>
              <a:rPr lang="en-US" sz="3400" b="0" kern="1200" dirty="0">
                <a:solidFill>
                  <a:schemeClr val="tx1"/>
                </a:solidFill>
                <a:latin typeface="+mj-lt"/>
                <a:ea typeface="+mj-ea"/>
                <a:cs typeface="+mj-cs"/>
              </a:rPr>
            </a:br>
            <a:r>
              <a:rPr lang="en-US" sz="3400" b="0" kern="1200" dirty="0" err="1">
                <a:solidFill>
                  <a:schemeClr val="tx1"/>
                </a:solidFill>
                <a:latin typeface="+mj-lt"/>
                <a:ea typeface="+mj-ea"/>
                <a:cs typeface="+mj-cs"/>
              </a:rPr>
              <a:t>Vad</a:t>
            </a:r>
            <a:r>
              <a:rPr lang="en-US" sz="3400" b="0" kern="1200" dirty="0">
                <a:solidFill>
                  <a:schemeClr val="tx1"/>
                </a:solidFill>
                <a:latin typeface="+mj-lt"/>
                <a:ea typeface="+mj-ea"/>
                <a:cs typeface="+mj-cs"/>
              </a:rPr>
              <a:t> </a:t>
            </a:r>
            <a:r>
              <a:rPr lang="en-US" sz="3400" b="0" kern="1200" dirty="0" err="1">
                <a:solidFill>
                  <a:schemeClr val="tx1"/>
                </a:solidFill>
                <a:latin typeface="+mj-lt"/>
                <a:ea typeface="+mj-ea"/>
                <a:cs typeface="+mj-cs"/>
              </a:rPr>
              <a:t>behöver</a:t>
            </a:r>
            <a:r>
              <a:rPr lang="en-US" sz="3400" b="0" kern="1200" dirty="0">
                <a:solidFill>
                  <a:schemeClr val="tx1"/>
                </a:solidFill>
                <a:latin typeface="+mj-lt"/>
                <a:ea typeface="+mj-ea"/>
                <a:cs typeface="+mj-cs"/>
              </a:rPr>
              <a:t> du </a:t>
            </a:r>
            <a:r>
              <a:rPr lang="en-US" sz="3400" b="0" kern="1200" dirty="0" err="1">
                <a:solidFill>
                  <a:schemeClr val="tx1"/>
                </a:solidFill>
                <a:latin typeface="+mj-lt"/>
                <a:ea typeface="+mj-ea"/>
                <a:cs typeface="+mj-cs"/>
              </a:rPr>
              <a:t>arbeta</a:t>
            </a:r>
            <a:r>
              <a:rPr lang="en-US" sz="3400" b="0" kern="1200" dirty="0">
                <a:solidFill>
                  <a:schemeClr val="tx1"/>
                </a:solidFill>
                <a:latin typeface="+mj-lt"/>
                <a:ea typeface="+mj-ea"/>
                <a:cs typeface="+mj-cs"/>
              </a:rPr>
              <a:t> med för </a:t>
            </a:r>
            <a:r>
              <a:rPr lang="en-US" sz="3400" b="0" kern="1200" dirty="0" err="1">
                <a:solidFill>
                  <a:schemeClr val="tx1"/>
                </a:solidFill>
                <a:latin typeface="+mj-lt"/>
                <a:ea typeface="+mj-ea"/>
                <a:cs typeface="+mj-cs"/>
              </a:rPr>
              <a:t>att</a:t>
            </a:r>
            <a:r>
              <a:rPr lang="en-US" sz="3400" b="0" kern="1200" dirty="0">
                <a:solidFill>
                  <a:schemeClr val="tx1"/>
                </a:solidFill>
                <a:latin typeface="+mj-lt"/>
                <a:ea typeface="+mj-ea"/>
                <a:cs typeface="+mj-cs"/>
              </a:rPr>
              <a:t> </a:t>
            </a:r>
            <a:r>
              <a:rPr lang="en-US" sz="3400" b="0" kern="1200" dirty="0" err="1">
                <a:solidFill>
                  <a:schemeClr val="tx1"/>
                </a:solidFill>
                <a:latin typeface="+mj-lt"/>
                <a:ea typeface="+mj-ea"/>
                <a:cs typeface="+mj-cs"/>
              </a:rPr>
              <a:t>hålla</a:t>
            </a:r>
            <a:r>
              <a:rPr lang="en-US" sz="3400" b="0" kern="1200" dirty="0">
                <a:solidFill>
                  <a:schemeClr val="tx1"/>
                </a:solidFill>
                <a:latin typeface="+mj-lt"/>
                <a:ea typeface="+mj-ea"/>
                <a:cs typeface="+mj-cs"/>
              </a:rPr>
              <a:t> </a:t>
            </a:r>
            <a:r>
              <a:rPr lang="en-US" sz="3400" b="0" kern="1200" dirty="0" err="1">
                <a:solidFill>
                  <a:schemeClr val="tx1"/>
                </a:solidFill>
                <a:latin typeface="+mj-lt"/>
                <a:ea typeface="+mj-ea"/>
                <a:cs typeface="+mj-cs"/>
              </a:rPr>
              <a:t>fokus</a:t>
            </a:r>
            <a:r>
              <a:rPr lang="en-US" sz="3400" b="0" kern="1200" dirty="0">
                <a:solidFill>
                  <a:schemeClr val="tx1"/>
                </a:solidFill>
                <a:latin typeface="+mj-lt"/>
                <a:ea typeface="+mj-ea"/>
                <a:cs typeface="+mj-cs"/>
              </a:rPr>
              <a:t> </a:t>
            </a:r>
            <a:r>
              <a:rPr lang="en-US" sz="3400" b="0" kern="1200" dirty="0" err="1">
                <a:solidFill>
                  <a:schemeClr val="tx1"/>
                </a:solidFill>
                <a:latin typeface="+mj-lt"/>
                <a:ea typeface="+mj-ea"/>
                <a:cs typeface="+mj-cs"/>
              </a:rPr>
              <a:t>och</a:t>
            </a:r>
            <a:r>
              <a:rPr lang="en-US" sz="3400" b="0" kern="1200" dirty="0">
                <a:solidFill>
                  <a:schemeClr val="tx1"/>
                </a:solidFill>
                <a:latin typeface="+mj-lt"/>
                <a:ea typeface="+mj-ea"/>
                <a:cs typeface="+mj-cs"/>
              </a:rPr>
              <a:t> </a:t>
            </a:r>
            <a:r>
              <a:rPr lang="en-US" sz="3400" b="0" kern="1200" dirty="0" err="1">
                <a:solidFill>
                  <a:schemeClr val="tx1"/>
                </a:solidFill>
                <a:latin typeface="+mj-lt"/>
                <a:ea typeface="+mj-ea"/>
                <a:cs typeface="+mj-cs"/>
              </a:rPr>
              <a:t>nå</a:t>
            </a:r>
            <a:r>
              <a:rPr lang="en-US" sz="3400" b="0" kern="1200" dirty="0">
                <a:solidFill>
                  <a:schemeClr val="tx1"/>
                </a:solidFill>
                <a:latin typeface="+mj-lt"/>
                <a:ea typeface="+mj-ea"/>
                <a:cs typeface="+mj-cs"/>
              </a:rPr>
              <a:t> </a:t>
            </a:r>
            <a:r>
              <a:rPr lang="en-US" sz="3400" b="0" kern="1200" dirty="0" err="1">
                <a:solidFill>
                  <a:schemeClr val="tx1"/>
                </a:solidFill>
                <a:latin typeface="+mj-lt"/>
                <a:ea typeface="+mj-ea"/>
                <a:cs typeface="+mj-cs"/>
              </a:rPr>
              <a:t>dina</a:t>
            </a:r>
            <a:r>
              <a:rPr lang="en-US" sz="3400" b="0" kern="1200" dirty="0">
                <a:solidFill>
                  <a:schemeClr val="tx1"/>
                </a:solidFill>
                <a:latin typeface="+mj-lt"/>
                <a:ea typeface="+mj-ea"/>
                <a:cs typeface="+mj-cs"/>
              </a:rPr>
              <a:t> </a:t>
            </a:r>
            <a:r>
              <a:rPr lang="en-US" sz="3400" b="0" kern="1200" dirty="0" err="1">
                <a:solidFill>
                  <a:schemeClr val="tx1"/>
                </a:solidFill>
                <a:latin typeface="+mj-lt"/>
                <a:ea typeface="+mj-ea"/>
                <a:cs typeface="+mj-cs"/>
              </a:rPr>
              <a:t>mål</a:t>
            </a:r>
            <a:r>
              <a:rPr lang="en-US" sz="3400" b="0" kern="1200" dirty="0">
                <a:solidFill>
                  <a:schemeClr val="tx1"/>
                </a:solidFill>
                <a:latin typeface="+mj-lt"/>
                <a:ea typeface="+mj-ea"/>
                <a:cs typeface="+mj-cs"/>
              </a:rPr>
              <a:t>?</a:t>
            </a:r>
            <a:br>
              <a:rPr lang="en-US" sz="3400" b="0" kern="1200" dirty="0">
                <a:solidFill>
                  <a:schemeClr val="tx1"/>
                </a:solidFill>
                <a:latin typeface="+mj-lt"/>
                <a:ea typeface="+mj-ea"/>
                <a:cs typeface="+mj-cs"/>
              </a:rPr>
            </a:br>
            <a:br>
              <a:rPr lang="en-US" sz="3400" b="0" kern="1200" dirty="0">
                <a:solidFill>
                  <a:schemeClr val="tx1"/>
                </a:solidFill>
                <a:latin typeface="+mj-lt"/>
                <a:ea typeface="+mj-ea"/>
                <a:cs typeface="+mj-cs"/>
              </a:rPr>
            </a:br>
            <a:r>
              <a:rPr lang="en-US" sz="3400" b="0" kern="1200" dirty="0">
                <a:solidFill>
                  <a:schemeClr val="tx1"/>
                </a:solidFill>
                <a:latin typeface="+mj-lt"/>
                <a:ea typeface="+mj-ea"/>
                <a:cs typeface="+mj-cs"/>
              </a:rPr>
              <a:t>Hinder?</a:t>
            </a:r>
          </a:p>
        </p:txBody>
      </p:sp>
      <p:pic>
        <p:nvPicPr>
          <p:cNvPr id="45" name="Bildobjekt 44" descr="En bild som visar natt, Majorelleblå, byggnad, ljus&#10;&#10;Automatiskt genererad beskrivning">
            <a:extLst>
              <a:ext uri="{FF2B5EF4-FFF2-40B4-BE49-F238E27FC236}">
                <a16:creationId xmlns:a16="http://schemas.microsoft.com/office/drawing/2014/main" id="{022864FB-4907-85E1-1281-1C191D690F3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839195" y="1040130"/>
            <a:ext cx="7280857" cy="4846320"/>
          </a:xfrm>
          <a:prstGeom prst="rect">
            <a:avLst/>
          </a:prstGeom>
        </p:spPr>
      </p:pic>
    </p:spTree>
    <p:extLst>
      <p:ext uri="{BB962C8B-B14F-4D97-AF65-F5344CB8AC3E}">
        <p14:creationId xmlns:p14="http://schemas.microsoft.com/office/powerpoint/2010/main" val="27778809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91E50440-9724-BE71-6E93-EB9D22A0D7B8}"/>
              </a:ext>
            </a:extLst>
          </p:cNvPr>
          <p:cNvSpPr txBox="1">
            <a:spLocks noGrp="1"/>
          </p:cNvSpPr>
          <p:nvPr>
            <p:ph type="title"/>
          </p:nvPr>
        </p:nvSpPr>
        <p:spPr>
          <a:xfrm>
            <a:off x="484553" y="3870614"/>
            <a:ext cx="5113608" cy="2306349"/>
          </a:xfrm>
          <a:prstGeom prst="rect">
            <a:avLst/>
          </a:prstGeom>
        </p:spPr>
        <p:txBody>
          <a:bodyPr rtlCol="0">
            <a:normAutofit fontScale="90000"/>
          </a:bodyPr>
          <a:lstStyle/>
          <a:p>
            <a:pPr>
              <a:lnSpc>
                <a:spcPct val="90000"/>
              </a:lnSpc>
            </a:pPr>
            <a:r>
              <a:rPr lang="sv-SE" sz="4000">
                <a:solidFill>
                  <a:srgbClr val="FF9300"/>
                </a:solidFill>
                <a:cs typeface="Arial" panose="020B0604020202020204" pitchFamily="34" charset="0"/>
              </a:rPr>
              <a:t>ÖVNING &amp; Reflektion * </a:t>
            </a:r>
            <a:br>
              <a:rPr lang="sv-SE" sz="4000">
                <a:solidFill>
                  <a:srgbClr val="FF9300"/>
                </a:solidFill>
                <a:cs typeface="Arial" panose="020B0604020202020204" pitchFamily="34" charset="0"/>
              </a:rPr>
            </a:br>
            <a:r>
              <a:rPr lang="sv-SE" sz="4000">
                <a:solidFill>
                  <a:srgbClr val="FF9300"/>
                </a:solidFill>
                <a:cs typeface="Arial" panose="020B0604020202020204" pitchFamily="34" charset="0"/>
              </a:rPr>
              <a:t>30 minuter</a:t>
            </a:r>
            <a:br>
              <a:rPr lang="sv-SE" sz="5000">
                <a:solidFill>
                  <a:srgbClr val="FFC000"/>
                </a:solidFill>
                <a:cs typeface="Arial" panose="020B0604020202020204" pitchFamily="34" charset="0"/>
              </a:rPr>
            </a:br>
            <a:r>
              <a:rPr lang="sv-SE" i="1">
                <a:cs typeface="Arial" panose="020B0604020202020204" pitchFamily="34" charset="0"/>
              </a:rPr>
              <a:t>Vad vill jag förändra &amp; hur blir jag bättre?</a:t>
            </a:r>
            <a:endParaRPr lang="sv-SE" sz="5000" i="1"/>
          </a:p>
        </p:txBody>
      </p:sp>
      <p:sp>
        <p:nvSpPr>
          <p:cNvPr id="16" name="Platshållare för innehåll 2">
            <a:extLst>
              <a:ext uri="{FF2B5EF4-FFF2-40B4-BE49-F238E27FC236}">
                <a16:creationId xmlns:a16="http://schemas.microsoft.com/office/drawing/2014/main" id="{62934E3C-8CC2-1199-A4DC-D4E7FED7B3CA}"/>
              </a:ext>
            </a:extLst>
          </p:cNvPr>
          <p:cNvSpPr>
            <a:spLocks noGrp="1"/>
          </p:cNvSpPr>
          <p:nvPr>
            <p:ph idx="1"/>
          </p:nvPr>
        </p:nvSpPr>
        <p:spPr>
          <a:xfrm>
            <a:off x="6466840" y="498764"/>
            <a:ext cx="5578939" cy="5678199"/>
          </a:xfrm>
        </p:spPr>
        <p:txBody>
          <a:bodyPr anchor="ctr">
            <a:normAutofit/>
          </a:bodyPr>
          <a:lstStyle/>
          <a:p>
            <a:pPr marL="0" indent="0">
              <a:lnSpc>
                <a:spcPct val="110000"/>
              </a:lnSpc>
              <a:buNone/>
            </a:pPr>
            <a:r>
              <a:rPr lang="sv-SE" sz="1900"/>
              <a:t>Några tankar om hur du kan gå till väga, när du vill förändra en attityd:</a:t>
            </a:r>
          </a:p>
          <a:p>
            <a:pPr marL="342900" indent="-342900">
              <a:lnSpc>
                <a:spcPct val="110000"/>
              </a:lnSpc>
              <a:buFont typeface="Wingdings" pitchFamily="2" charset="2"/>
              <a:buChar char="ü"/>
            </a:pPr>
            <a:r>
              <a:rPr lang="sv-SE" sz="1900" b="1">
                <a:solidFill>
                  <a:srgbClr val="FF9300"/>
                </a:solidFill>
              </a:rPr>
              <a:t>Skriv ner, så tydligt som möjligt, vilken attityd du vill ta till dig och vilken gammal attityd den skall ersätta.</a:t>
            </a:r>
          </a:p>
          <a:p>
            <a:pPr marL="342900" indent="-342900">
              <a:lnSpc>
                <a:spcPct val="110000"/>
              </a:lnSpc>
              <a:buFont typeface="Wingdings" pitchFamily="2" charset="2"/>
              <a:buChar char="ü"/>
            </a:pPr>
            <a:r>
              <a:rPr lang="sv-SE" sz="1900" b="1">
                <a:solidFill>
                  <a:srgbClr val="FF9300"/>
                </a:solidFill>
              </a:rPr>
              <a:t>Tänk efter hur du kommer att känna igen förändringen.</a:t>
            </a:r>
          </a:p>
          <a:p>
            <a:pPr marL="342900" indent="-342900">
              <a:lnSpc>
                <a:spcPct val="110000"/>
              </a:lnSpc>
              <a:buFont typeface="Wingdings" pitchFamily="2" charset="2"/>
              <a:buChar char="ü"/>
            </a:pPr>
            <a:r>
              <a:rPr lang="sv-SE" sz="1900"/>
              <a:t>Bedöm dagligen hur du upplever framgången.</a:t>
            </a:r>
          </a:p>
          <a:p>
            <a:pPr marL="342900" indent="-342900">
              <a:lnSpc>
                <a:spcPct val="110000"/>
              </a:lnSpc>
              <a:buFont typeface="Wingdings" pitchFamily="2" charset="2"/>
              <a:buChar char="ü"/>
            </a:pPr>
            <a:r>
              <a:rPr lang="sv-SE" sz="1900"/>
              <a:t>Observera i din omgivning om din nya attityd påverkar andra.</a:t>
            </a:r>
          </a:p>
          <a:p>
            <a:pPr marL="342900" indent="-342900">
              <a:lnSpc>
                <a:spcPct val="110000"/>
              </a:lnSpc>
              <a:buFont typeface="Wingdings" pitchFamily="2" charset="2"/>
              <a:buChar char="ü"/>
            </a:pPr>
            <a:r>
              <a:rPr lang="sv-SE" sz="1900"/>
              <a:t>Använd sådant som förstärker den nya attityden – rätt böcker, musik etc.</a:t>
            </a:r>
          </a:p>
          <a:p>
            <a:pPr marL="342900" indent="-342900">
              <a:lnSpc>
                <a:spcPct val="110000"/>
              </a:lnSpc>
              <a:buFont typeface="Wingdings" pitchFamily="2" charset="2"/>
              <a:buChar char="ü"/>
            </a:pPr>
            <a:r>
              <a:rPr lang="sv-SE" sz="1900"/>
              <a:t>Umgås med människor som har den attityd du vill ta till dig</a:t>
            </a:r>
          </a:p>
        </p:txBody>
      </p:sp>
      <p:pic>
        <p:nvPicPr>
          <p:cNvPr id="17" name="Picture 5" descr="Trave med tidskrifter på ett bord">
            <a:extLst>
              <a:ext uri="{FF2B5EF4-FFF2-40B4-BE49-F238E27FC236}">
                <a16:creationId xmlns:a16="http://schemas.microsoft.com/office/drawing/2014/main" id="{2426F9A5-9499-0214-D990-3FD811A03981}"/>
              </a:ext>
            </a:extLst>
          </p:cNvPr>
          <p:cNvPicPr>
            <a:picLocks noChangeAspect="1"/>
          </p:cNvPicPr>
          <p:nvPr/>
        </p:nvPicPr>
        <p:blipFill rotWithShape="1">
          <a:blip r:embed="rId2"/>
          <a:srcRect t="7901" b="7901"/>
          <a:stretch/>
        </p:blipFill>
        <p:spPr>
          <a:xfrm>
            <a:off x="-1" y="10768"/>
            <a:ext cx="6095999" cy="3426071"/>
          </a:xfrm>
          <a:prstGeom prst="rect">
            <a:avLst/>
          </a:prstGeom>
        </p:spPr>
      </p:pic>
    </p:spTree>
    <p:extLst>
      <p:ext uri="{BB962C8B-B14F-4D97-AF65-F5344CB8AC3E}">
        <p14:creationId xmlns:p14="http://schemas.microsoft.com/office/powerpoint/2010/main" val="33289612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14FE1-E7E3-E65D-D6E5-F8FC823B4763}"/>
              </a:ext>
            </a:extLst>
          </p:cNvPr>
          <p:cNvSpPr>
            <a:spLocks noGrp="1"/>
          </p:cNvSpPr>
          <p:nvPr>
            <p:ph type="title"/>
          </p:nvPr>
        </p:nvSpPr>
        <p:spPr/>
        <p:txBody>
          <a:bodyPr/>
          <a:lstStyle/>
          <a:p>
            <a:r>
              <a:rPr lang="sv-SE"/>
              <a:t>Namn: </a:t>
            </a:r>
          </a:p>
        </p:txBody>
      </p:sp>
      <p:graphicFrame>
        <p:nvGraphicFramePr>
          <p:cNvPr id="2" name="Table 1"/>
          <p:cNvGraphicFramePr>
            <a:graphicFrameLocks noGrp="1"/>
          </p:cNvGraphicFramePr>
          <p:nvPr/>
        </p:nvGraphicFramePr>
        <p:xfrm>
          <a:off x="244947" y="829340"/>
          <a:ext cx="11669254" cy="5825432"/>
        </p:xfrm>
        <a:graphic>
          <a:graphicData uri="http://schemas.openxmlformats.org/drawingml/2006/table">
            <a:tbl>
              <a:tblPr firstRow="1" bandRow="1">
                <a:tableStyleId>{5C22544A-7EE6-4342-B048-85BDC9FD1C3A}</a:tableStyleId>
              </a:tblPr>
              <a:tblGrid>
                <a:gridCol w="1878439">
                  <a:extLst>
                    <a:ext uri="{9D8B030D-6E8A-4147-A177-3AD203B41FA5}">
                      <a16:colId xmlns:a16="http://schemas.microsoft.com/office/drawing/2014/main" val="2704991077"/>
                    </a:ext>
                  </a:extLst>
                </a:gridCol>
                <a:gridCol w="1958163">
                  <a:extLst>
                    <a:ext uri="{9D8B030D-6E8A-4147-A177-3AD203B41FA5}">
                      <a16:colId xmlns:a16="http://schemas.microsoft.com/office/drawing/2014/main" val="2239163722"/>
                    </a:ext>
                  </a:extLst>
                </a:gridCol>
                <a:gridCol w="1958163">
                  <a:extLst>
                    <a:ext uri="{9D8B030D-6E8A-4147-A177-3AD203B41FA5}">
                      <a16:colId xmlns:a16="http://schemas.microsoft.com/office/drawing/2014/main" val="3373876935"/>
                    </a:ext>
                  </a:extLst>
                </a:gridCol>
                <a:gridCol w="1958163">
                  <a:extLst>
                    <a:ext uri="{9D8B030D-6E8A-4147-A177-3AD203B41FA5}">
                      <a16:colId xmlns:a16="http://schemas.microsoft.com/office/drawing/2014/main" val="2922603319"/>
                    </a:ext>
                  </a:extLst>
                </a:gridCol>
                <a:gridCol w="1958163">
                  <a:extLst>
                    <a:ext uri="{9D8B030D-6E8A-4147-A177-3AD203B41FA5}">
                      <a16:colId xmlns:a16="http://schemas.microsoft.com/office/drawing/2014/main" val="2989662901"/>
                    </a:ext>
                  </a:extLst>
                </a:gridCol>
                <a:gridCol w="1958163">
                  <a:extLst>
                    <a:ext uri="{9D8B030D-6E8A-4147-A177-3AD203B41FA5}">
                      <a16:colId xmlns:a16="http://schemas.microsoft.com/office/drawing/2014/main" val="2653529226"/>
                    </a:ext>
                  </a:extLst>
                </a:gridCol>
              </a:tblGrid>
              <a:tr h="915968">
                <a:tc>
                  <a:txBody>
                    <a:bodyPr/>
                    <a:lstStyle/>
                    <a:p>
                      <a:pPr algn="ctr"/>
                      <a:r>
                        <a:rPr lang="sv-SE" sz="1400"/>
                        <a:t>Beteende eller vana jag vill förändra för att skapa bättre förutsättningar</a:t>
                      </a:r>
                    </a:p>
                    <a:p>
                      <a:pPr algn="ctr"/>
                      <a:r>
                        <a:rPr lang="sv-SE" sz="1400"/>
                        <a:t>att behålla fokus och nå mina mål </a:t>
                      </a:r>
                      <a:r>
                        <a:rPr lang="sv-SE" sz="1000"/>
                        <a:t>
</a:t>
                      </a:r>
                      <a:endParaRPr lang="fi-FI" sz="1000"/>
                    </a:p>
                  </a:txBody>
                  <a:tcPr marL="45720" marR="45720" marT="22860" marB="22860" anchor="ctr"/>
                </a:tc>
                <a:tc>
                  <a:txBody>
                    <a:bodyPr/>
                    <a:lstStyle/>
                    <a:p>
                      <a:pPr algn="ctr"/>
                      <a:endParaRPr lang="fi-FI" sz="1400"/>
                    </a:p>
                    <a:p>
                      <a:pPr algn="ctr"/>
                      <a:r>
                        <a:rPr lang="sv-SE" sz="1400" baseline="0"/>
                        <a:t>Vilka positiva effekter skulle denna förändring ge mitt dagliga arbete</a:t>
                      </a:r>
                      <a:r>
                        <a:rPr lang="sv-SE" sz="1000" baseline="0"/>
                        <a:t>
</a:t>
                      </a:r>
                      <a:endParaRPr lang="fi-FI" sz="1000"/>
                    </a:p>
                  </a:txBody>
                  <a:tcPr marL="45720" marR="45720" marT="22860" marB="22860" anchor="ctr"/>
                </a:tc>
                <a:tc>
                  <a:txBody>
                    <a:bodyPr/>
                    <a:lstStyle/>
                    <a:p>
                      <a:pPr algn="ctr"/>
                      <a:r>
                        <a:rPr lang="fi-FI" sz="1400" err="1"/>
                        <a:t>Varför</a:t>
                      </a:r>
                      <a:r>
                        <a:rPr lang="fi-FI" sz="1400"/>
                        <a:t> </a:t>
                      </a:r>
                      <a:r>
                        <a:rPr lang="fi-FI" sz="1400" err="1"/>
                        <a:t>är</a:t>
                      </a:r>
                      <a:r>
                        <a:rPr lang="fi-FI" sz="1400"/>
                        <a:t> </a:t>
                      </a:r>
                      <a:r>
                        <a:rPr lang="fi-FI" sz="1400" err="1"/>
                        <a:t>detta</a:t>
                      </a:r>
                      <a:r>
                        <a:rPr lang="fi-FI" sz="1400"/>
                        <a:t> </a:t>
                      </a:r>
                      <a:r>
                        <a:rPr lang="fi-FI" sz="1400" err="1"/>
                        <a:t>viktigt</a:t>
                      </a:r>
                      <a:r>
                        <a:rPr lang="fi-FI" sz="1400"/>
                        <a:t>?</a:t>
                      </a:r>
                    </a:p>
                  </a:txBody>
                  <a:tcPr marL="45720" marR="45720" marT="22860" marB="22860" anchor="ctr"/>
                </a:tc>
                <a:tc>
                  <a:txBody>
                    <a:bodyPr/>
                    <a:lstStyle/>
                    <a:p>
                      <a:pPr algn="ctr"/>
                      <a:r>
                        <a:rPr lang="sv-SE" sz="1400"/>
                        <a:t>MINA ÅTGÄRDSSTEG:
Vad ska jag göra mindre och vad ska jag göra mera?</a:t>
                      </a:r>
                      <a:r>
                        <a:rPr lang="sv-SE" sz="1000"/>
                        <a:t>
</a:t>
                      </a:r>
                      <a:endParaRPr lang="fi-FI" sz="1000"/>
                    </a:p>
                  </a:txBody>
                  <a:tcPr marL="45720" marR="45720" marT="22860" marB="22860" anchor="ctr"/>
                </a:tc>
                <a:tc>
                  <a:txBody>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lang="fi-FI" sz="1000"/>
                    </a:p>
                    <a:p>
                      <a:pPr marL="0" marR="0" lvl="0" indent="0" algn="ctr" defTabSz="1828709" rtl="0" eaLnBrk="1" fontAlgn="auto" latinLnBrk="0" hangingPunct="1">
                        <a:lnSpc>
                          <a:spcPct val="100000"/>
                        </a:lnSpc>
                        <a:spcBef>
                          <a:spcPts val="0"/>
                        </a:spcBef>
                        <a:spcAft>
                          <a:spcPts val="0"/>
                        </a:spcAft>
                        <a:buClrTx/>
                        <a:buSzTx/>
                        <a:buFontTx/>
                        <a:buNone/>
                        <a:tabLst/>
                        <a:defRPr/>
                      </a:pPr>
                      <a:r>
                        <a:rPr lang="sv-SE" sz="1400"/>
                        <a:t>Hur vet jag att jag lyckats?</a:t>
                      </a:r>
                    </a:p>
                    <a:p>
                      <a:pPr marL="0" marR="0" lvl="0" indent="0" algn="ctr" defTabSz="1828709" rtl="0" eaLnBrk="1" fontAlgn="auto" latinLnBrk="0" hangingPunct="1">
                        <a:lnSpc>
                          <a:spcPct val="100000"/>
                        </a:lnSpc>
                        <a:spcBef>
                          <a:spcPts val="0"/>
                        </a:spcBef>
                        <a:spcAft>
                          <a:spcPts val="0"/>
                        </a:spcAft>
                        <a:buClrTx/>
                        <a:buSzTx/>
                        <a:buFontTx/>
                        <a:buNone/>
                        <a:tabLst/>
                        <a:defRPr/>
                      </a:pPr>
                      <a:r>
                        <a:rPr lang="sv-SE" sz="1400"/>
                        <a:t>
Vad är de snabba vinsterna</a:t>
                      </a:r>
                      <a:r>
                        <a:rPr lang="fi-FI" sz="1400" baseline="0"/>
                        <a:t>?</a:t>
                      </a:r>
                    </a:p>
                    <a:p>
                      <a:pPr algn="ctr"/>
                      <a:endParaRPr lang="fi-FI" sz="1000"/>
                    </a:p>
                  </a:txBody>
                  <a:tcPr marL="45720" marR="45720" marT="22860" marB="22860" anchor="ctr"/>
                </a:tc>
                <a:tc>
                  <a:txBody>
                    <a:bodyPr/>
                    <a:lstStyle/>
                    <a:p>
                      <a:pPr algn="ctr"/>
                      <a:r>
                        <a:rPr lang="sv-SE" sz="1400"/>
                        <a:t>Vilken typ av stöd/feedback behöver jag och av vem?</a:t>
                      </a:r>
                      <a:r>
                        <a:rPr lang="sv-SE" sz="1200"/>
                        <a:t>
</a:t>
                      </a:r>
                      <a:endParaRPr lang="fi-FI" sz="1200"/>
                    </a:p>
                  </a:txBody>
                  <a:tcPr marL="45720" marR="45720" marT="22860" marB="22860" anchor="ctr"/>
                </a:tc>
                <a:extLst>
                  <a:ext uri="{0D108BD9-81ED-4DB2-BD59-A6C34878D82A}">
                    <a16:rowId xmlns:a16="http://schemas.microsoft.com/office/drawing/2014/main" val="3282404465"/>
                  </a:ext>
                </a:extLst>
              </a:tr>
              <a:tr h="1086788">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extLst>
                  <a:ext uri="{0D108BD9-81ED-4DB2-BD59-A6C34878D82A}">
                    <a16:rowId xmlns:a16="http://schemas.microsoft.com/office/drawing/2014/main" val="1444723693"/>
                  </a:ext>
                </a:extLst>
              </a:tr>
              <a:tr h="1086788">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extLst>
                  <a:ext uri="{0D108BD9-81ED-4DB2-BD59-A6C34878D82A}">
                    <a16:rowId xmlns:a16="http://schemas.microsoft.com/office/drawing/2014/main" val="14600971"/>
                  </a:ext>
                </a:extLst>
              </a:tr>
              <a:tr h="1086788">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extLst>
                  <a:ext uri="{0D108BD9-81ED-4DB2-BD59-A6C34878D82A}">
                    <a16:rowId xmlns:a16="http://schemas.microsoft.com/office/drawing/2014/main" val="257921435"/>
                  </a:ext>
                </a:extLst>
              </a:tr>
              <a:tr h="1086788">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tc>
                  <a:txBody>
                    <a:bodyPr/>
                    <a:lstStyle/>
                    <a:p>
                      <a:endParaRPr lang="fi-FI" sz="800"/>
                    </a:p>
                  </a:txBody>
                  <a:tcPr marL="45720" marR="45720" marT="22860" marB="22860"/>
                </a:tc>
                <a:extLst>
                  <a:ext uri="{0D108BD9-81ED-4DB2-BD59-A6C34878D82A}">
                    <a16:rowId xmlns:a16="http://schemas.microsoft.com/office/drawing/2014/main" val="4009374089"/>
                  </a:ext>
                </a:extLst>
              </a:tr>
            </a:tbl>
          </a:graphicData>
        </a:graphic>
      </p:graphicFrame>
      <p:sp>
        <p:nvSpPr>
          <p:cNvPr id="12" name="TextBox 11"/>
          <p:cNvSpPr txBox="1"/>
          <p:nvPr/>
        </p:nvSpPr>
        <p:spPr>
          <a:xfrm>
            <a:off x="277799" y="-4760"/>
            <a:ext cx="5174311" cy="998376"/>
          </a:xfrm>
          <a:prstGeom prst="rect">
            <a:avLst/>
          </a:prstGeom>
          <a:noFill/>
        </p:spPr>
        <p:txBody>
          <a:bodyPr wrap="square" lIns="0" tIns="0" rIns="0" bIns="0" rtlCol="0" anchor="ctr">
            <a:noAutofit/>
          </a:bodyPr>
          <a:lstStyle/>
          <a:p>
            <a:pPr algn="l"/>
            <a:r>
              <a:rPr lang="en-GB" sz="3300" b="1">
                <a:solidFill>
                  <a:schemeClr val="accent1"/>
                </a:solidFill>
              </a:rPr>
              <a:t>JAG AB…………...........</a:t>
            </a:r>
          </a:p>
        </p:txBody>
      </p:sp>
    </p:spTree>
    <p:extLst>
      <p:ext uri="{BB962C8B-B14F-4D97-AF65-F5344CB8AC3E}">
        <p14:creationId xmlns:p14="http://schemas.microsoft.com/office/powerpoint/2010/main" val="38073111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AutoShape 4"/>
          <p:cNvSpPr>
            <a:spLocks noChangeArrowheads="1"/>
          </p:cNvSpPr>
          <p:nvPr/>
        </p:nvSpPr>
        <p:spPr bwMode="auto">
          <a:xfrm>
            <a:off x="2199522" y="3221041"/>
            <a:ext cx="1134208" cy="1011237"/>
          </a:xfrm>
          <a:prstGeom prst="triangle">
            <a:avLst>
              <a:gd name="adj" fmla="val 50000"/>
            </a:avLst>
          </a:prstGeom>
          <a:solidFill>
            <a:srgbClr val="0066CC"/>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da-DK" sz="1050">
                <a:solidFill>
                  <a:srgbClr val="FFFFFF"/>
                </a:solidFill>
                <a:latin typeface="Georgia"/>
                <a:ea typeface="ＭＳ Ｐゴシック" pitchFamily="-112" charset="-128"/>
                <a:cs typeface="Times New Roman" pitchFamily="18" charset="0"/>
              </a:rPr>
              <a:t>ROLL</a:t>
            </a:r>
            <a:br>
              <a:rPr lang="da-DK" sz="1050">
                <a:solidFill>
                  <a:srgbClr val="FFFFFF"/>
                </a:solidFill>
                <a:latin typeface="Georgia"/>
                <a:ea typeface="ＭＳ Ｐゴシック" pitchFamily="-112" charset="-128"/>
                <a:cs typeface="Times New Roman" pitchFamily="18" charset="0"/>
              </a:rPr>
            </a:br>
            <a:r>
              <a:rPr lang="da-DK" sz="1050">
                <a:solidFill>
                  <a:srgbClr val="FFFFFF"/>
                </a:solidFill>
                <a:latin typeface="Georgia"/>
                <a:ea typeface="ＭＳ Ｐゴシック" pitchFamily="-112" charset="-128"/>
                <a:cs typeface="Times New Roman" pitchFamily="18" charset="0"/>
              </a:rPr>
              <a:t>&amp; </a:t>
            </a:r>
          </a:p>
          <a:p>
            <a:pPr algn="ctr" eaLnBrk="0" fontAlgn="base" hangingPunct="0">
              <a:spcBef>
                <a:spcPct val="0"/>
              </a:spcBef>
              <a:spcAft>
                <a:spcPct val="0"/>
              </a:spcAft>
              <a:defRPr/>
            </a:pPr>
            <a:r>
              <a:rPr lang="da-DK" sz="1050">
                <a:solidFill>
                  <a:srgbClr val="FFFFFF"/>
                </a:solidFill>
                <a:latin typeface="Georgia"/>
                <a:ea typeface="ＭＳ Ｐゴシック" pitchFamily="-112" charset="-128"/>
                <a:cs typeface="Times New Roman" pitchFamily="18" charset="0"/>
              </a:rPr>
              <a:t>FUNKTION</a:t>
            </a:r>
          </a:p>
        </p:txBody>
      </p:sp>
      <p:sp>
        <p:nvSpPr>
          <p:cNvPr id="3" name="Rectangle 3"/>
          <p:cNvSpPr>
            <a:spLocks noGrp="1" noChangeArrowheads="1"/>
          </p:cNvSpPr>
          <p:nvPr>
            <p:ph type="body" sz="half" idx="2"/>
          </p:nvPr>
        </p:nvSpPr>
        <p:spPr>
          <a:prstGeom prst="rect">
            <a:avLst/>
          </a:prstGeom>
        </p:spPr>
        <p:txBody>
          <a:bodyPr/>
          <a:lstStyle/>
          <a:p>
            <a:pPr lvl="1">
              <a:buFontTx/>
              <a:buNone/>
              <a:defRPr/>
            </a:pPr>
            <a:endParaRPr lang="en-GB">
              <a:latin typeface="+mj-lt"/>
              <a:ea typeface="ＭＳ Ｐゴシック" pitchFamily="-112" charset="-128"/>
              <a:cs typeface="Times New Roman" pitchFamily="18" charset="0"/>
            </a:endParaRPr>
          </a:p>
          <a:p>
            <a:pPr lvl="1">
              <a:defRPr/>
            </a:pPr>
            <a:endParaRPr lang="en-GB">
              <a:latin typeface="+mj-lt"/>
              <a:ea typeface="ＭＳ Ｐゴシック" pitchFamily="-112" charset="-128"/>
              <a:cs typeface="Times New Roman" pitchFamily="18" charset="0"/>
            </a:endParaRPr>
          </a:p>
        </p:txBody>
      </p:sp>
      <p:sp>
        <p:nvSpPr>
          <p:cNvPr id="38914" name="Rectangle 2"/>
          <p:cNvSpPr>
            <a:spLocks noGrp="1" noChangeArrowheads="1"/>
          </p:cNvSpPr>
          <p:nvPr>
            <p:ph type="title"/>
          </p:nvPr>
        </p:nvSpPr>
        <p:spPr>
          <a:xfrm>
            <a:off x="623260" y="447430"/>
            <a:ext cx="10945480" cy="1024128"/>
          </a:xfrm>
        </p:spPr>
        <p:txBody>
          <a:bodyPr>
            <a:noAutofit/>
          </a:bodyPr>
          <a:lstStyle/>
          <a:p>
            <a:pPr algn="l">
              <a:lnSpc>
                <a:spcPct val="100000"/>
              </a:lnSpc>
            </a:pPr>
            <a:r>
              <a:rPr lang="da-DK" altLang="nb-NO" err="1">
                <a:cs typeface="Times New Roman" pitchFamily="18" charset="0"/>
              </a:rPr>
              <a:t>Ledarroll</a:t>
            </a:r>
            <a:r>
              <a:rPr lang="da-DK" altLang="nb-NO">
                <a:cs typeface="Times New Roman" pitchFamily="18" charset="0"/>
              </a:rPr>
              <a:t> i balans</a:t>
            </a:r>
            <a:br>
              <a:rPr lang="da-DK" altLang="nb-NO" sz="2800">
                <a:cs typeface="Times New Roman" pitchFamily="18" charset="0"/>
              </a:rPr>
            </a:br>
            <a:endParaRPr lang="da-DK" altLang="nb-NO" sz="2800">
              <a:cs typeface="Times New Roman" pitchFamily="18" charset="0"/>
            </a:endParaRPr>
          </a:p>
        </p:txBody>
      </p:sp>
      <p:sp>
        <p:nvSpPr>
          <p:cNvPr id="4" name="AutoShape 4"/>
          <p:cNvSpPr>
            <a:spLocks noChangeArrowheads="1"/>
          </p:cNvSpPr>
          <p:nvPr/>
        </p:nvSpPr>
        <p:spPr bwMode="auto">
          <a:xfrm>
            <a:off x="2202474" y="1617665"/>
            <a:ext cx="1134208" cy="1011237"/>
          </a:xfrm>
          <a:prstGeom prst="triangle">
            <a:avLst>
              <a:gd name="adj" fmla="val 50000"/>
            </a:avLst>
          </a:prstGeom>
          <a:solidFill>
            <a:srgbClr val="7A899B"/>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da-DK" sz="1050">
                <a:solidFill>
                  <a:srgbClr val="FFFFFF"/>
                </a:solidFill>
                <a:ea typeface="ＭＳ Ｐゴシック" pitchFamily="-112" charset="-128"/>
                <a:cs typeface="Times New Roman" pitchFamily="18" charset="0"/>
              </a:rPr>
              <a:t>FUNKTION</a:t>
            </a:r>
          </a:p>
        </p:txBody>
      </p:sp>
      <p:sp>
        <p:nvSpPr>
          <p:cNvPr id="6" name="Rectangle 6"/>
          <p:cNvSpPr>
            <a:spLocks noChangeArrowheads="1"/>
          </p:cNvSpPr>
          <p:nvPr/>
        </p:nvSpPr>
        <p:spPr bwMode="auto">
          <a:xfrm>
            <a:off x="4290646" y="1622430"/>
            <a:ext cx="958362" cy="1006475"/>
          </a:xfrm>
          <a:prstGeom prst="rect">
            <a:avLst/>
          </a:prstGeom>
          <a:solidFill>
            <a:srgbClr val="787386"/>
          </a:solidFill>
          <a:ln w="9525">
            <a:solidFill>
              <a:schemeClr val="tx1"/>
            </a:solidFill>
            <a:miter lim="800000"/>
            <a:headEnd/>
            <a:tailEnd/>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7" name="Text Box 7"/>
          <p:cNvSpPr txBox="1">
            <a:spLocks noChangeArrowheads="1"/>
          </p:cNvSpPr>
          <p:nvPr/>
        </p:nvSpPr>
        <p:spPr bwMode="auto">
          <a:xfrm>
            <a:off x="4191000" y="1978035"/>
            <a:ext cx="1138604" cy="307777"/>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da-DK" sz="1400" err="1">
                <a:solidFill>
                  <a:prstClr val="white"/>
                </a:solidFill>
                <a:ea typeface="ＭＳ Ｐゴシック" pitchFamily="-112" charset="-128"/>
                <a:cs typeface="Times New Roman" pitchFamily="18" charset="0"/>
              </a:rPr>
              <a:t>Ledarroll</a:t>
            </a:r>
            <a:endParaRPr lang="da-DK" sz="1400">
              <a:solidFill>
                <a:prstClr val="white"/>
              </a:solidFill>
              <a:ea typeface="ＭＳ Ｐゴシック" pitchFamily="-112" charset="-128"/>
              <a:cs typeface="Times New Roman" pitchFamily="18" charset="0"/>
            </a:endParaRPr>
          </a:p>
        </p:txBody>
      </p:sp>
      <p:sp>
        <p:nvSpPr>
          <p:cNvPr id="8" name="Oval 8"/>
          <p:cNvSpPr>
            <a:spLocks noChangeArrowheads="1"/>
          </p:cNvSpPr>
          <p:nvPr/>
        </p:nvSpPr>
        <p:spPr bwMode="auto">
          <a:xfrm>
            <a:off x="6276243" y="1600203"/>
            <a:ext cx="933450" cy="1028700"/>
          </a:xfrm>
          <a:prstGeom prst="ellipse">
            <a:avLst/>
          </a:prstGeom>
          <a:solidFill>
            <a:schemeClr val="tx2">
              <a:lumMod val="90000"/>
              <a:lumOff val="10000"/>
            </a:schemeClr>
          </a:solidFill>
          <a:ln w="9525">
            <a:solidFill>
              <a:schemeClr val="tx1"/>
            </a:solidFill>
            <a:round/>
            <a:headEnd/>
            <a:tailEnd/>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9" name="Text Box 9"/>
          <p:cNvSpPr txBox="1">
            <a:spLocks noChangeArrowheads="1"/>
          </p:cNvSpPr>
          <p:nvPr/>
        </p:nvSpPr>
        <p:spPr bwMode="auto">
          <a:xfrm>
            <a:off x="6239618" y="1966925"/>
            <a:ext cx="1003789" cy="307777"/>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da-DK" sz="1400">
                <a:solidFill>
                  <a:prstClr val="white"/>
                </a:solidFill>
                <a:ea typeface="ＭＳ Ｐゴシック" pitchFamily="-112" charset="-128"/>
                <a:cs typeface="Times New Roman" pitchFamily="18" charset="0"/>
              </a:rPr>
              <a:t>Person</a:t>
            </a:r>
          </a:p>
        </p:txBody>
      </p:sp>
      <p:sp>
        <p:nvSpPr>
          <p:cNvPr id="10" name="AutoShape 10"/>
          <p:cNvSpPr>
            <a:spLocks noChangeArrowheads="1"/>
          </p:cNvSpPr>
          <p:nvPr/>
        </p:nvSpPr>
        <p:spPr bwMode="auto">
          <a:xfrm>
            <a:off x="3426085" y="2073278"/>
            <a:ext cx="630115" cy="196851"/>
          </a:xfrm>
          <a:prstGeom prst="rightArrow">
            <a:avLst>
              <a:gd name="adj1" fmla="val 50000"/>
              <a:gd name="adj2" fmla="val 86694"/>
            </a:avLst>
          </a:prstGeom>
          <a:solidFill>
            <a:srgbClr val="002E3A"/>
          </a:solidFill>
          <a:ln w="12700">
            <a:solidFill>
              <a:schemeClr val="tx1"/>
            </a:solidFill>
            <a:miter lim="800000"/>
            <a:headEnd type="none" w="sm" len="sm"/>
            <a:tailEnd type="none" w="sm" len="sm"/>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11" name="AutoShape 11"/>
          <p:cNvSpPr>
            <a:spLocks noChangeArrowheads="1"/>
          </p:cNvSpPr>
          <p:nvPr/>
        </p:nvSpPr>
        <p:spPr bwMode="auto">
          <a:xfrm rot="10800000">
            <a:off x="5480554" y="2068523"/>
            <a:ext cx="631581" cy="195263"/>
          </a:xfrm>
          <a:prstGeom prst="rightArrow">
            <a:avLst>
              <a:gd name="adj1" fmla="val 50000"/>
              <a:gd name="adj2" fmla="val 87601"/>
            </a:avLst>
          </a:prstGeom>
          <a:solidFill>
            <a:srgbClr val="002E3A"/>
          </a:solidFill>
          <a:ln w="12700">
            <a:solidFill>
              <a:schemeClr val="tx1"/>
            </a:solidFill>
            <a:miter lim="800000"/>
            <a:headEnd type="none" w="sm" len="sm"/>
            <a:tailEnd type="none" w="sm" len="sm"/>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12" name="AutoShape 12"/>
          <p:cNvSpPr>
            <a:spLocks noChangeArrowheads="1"/>
          </p:cNvSpPr>
          <p:nvPr/>
        </p:nvSpPr>
        <p:spPr bwMode="auto">
          <a:xfrm>
            <a:off x="2075000" y="1511305"/>
            <a:ext cx="3364523" cy="1243013"/>
          </a:xfrm>
          <a:prstGeom prst="flowChartAlternateProcess">
            <a:avLst/>
          </a:prstGeom>
          <a:noFill/>
          <a:ln w="19050">
            <a:solidFill>
              <a:srgbClr val="990000"/>
            </a:solidFill>
            <a:prstDash val="dash"/>
            <a:miter lim="800000"/>
            <a:headEnd/>
            <a:tailEnd/>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13" name="AutoShape 13"/>
          <p:cNvSpPr>
            <a:spLocks noChangeArrowheads="1"/>
          </p:cNvSpPr>
          <p:nvPr/>
        </p:nvSpPr>
        <p:spPr bwMode="auto">
          <a:xfrm>
            <a:off x="2189285" y="3216284"/>
            <a:ext cx="1134208" cy="1011239"/>
          </a:xfrm>
          <a:prstGeom prst="triangle">
            <a:avLst>
              <a:gd name="adj" fmla="val 50000"/>
            </a:avLst>
          </a:prstGeom>
          <a:solidFill>
            <a:srgbClr val="7A899B"/>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endParaRPr lang="da-DK" sz="1050">
              <a:solidFill>
                <a:prstClr val="black"/>
              </a:solidFill>
              <a:latin typeface="Georgia"/>
              <a:ea typeface="ＭＳ Ｐゴシック" pitchFamily="-112" charset="-128"/>
              <a:cs typeface="Times New Roman" pitchFamily="18" charset="0"/>
            </a:endParaRPr>
          </a:p>
        </p:txBody>
      </p:sp>
      <p:sp>
        <p:nvSpPr>
          <p:cNvPr id="15" name="Rectangle 15"/>
          <p:cNvSpPr>
            <a:spLocks noChangeArrowheads="1"/>
          </p:cNvSpPr>
          <p:nvPr/>
        </p:nvSpPr>
        <p:spPr bwMode="auto">
          <a:xfrm>
            <a:off x="4277458" y="3221039"/>
            <a:ext cx="958362" cy="1006475"/>
          </a:xfrm>
          <a:prstGeom prst="rect">
            <a:avLst/>
          </a:prstGeom>
          <a:solidFill>
            <a:srgbClr val="787386"/>
          </a:solidFill>
          <a:ln w="9525">
            <a:solidFill>
              <a:schemeClr val="tx1"/>
            </a:solidFill>
            <a:miter lim="800000"/>
            <a:headEnd/>
            <a:tailEnd/>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16" name="Oval 17"/>
          <p:cNvSpPr>
            <a:spLocks noChangeArrowheads="1"/>
          </p:cNvSpPr>
          <p:nvPr/>
        </p:nvSpPr>
        <p:spPr bwMode="auto">
          <a:xfrm>
            <a:off x="6263054" y="3198815"/>
            <a:ext cx="933450" cy="1028700"/>
          </a:xfrm>
          <a:prstGeom prst="ellipse">
            <a:avLst/>
          </a:prstGeom>
          <a:solidFill>
            <a:schemeClr val="tx2">
              <a:lumMod val="90000"/>
              <a:lumOff val="10000"/>
            </a:schemeClr>
          </a:solidFill>
          <a:ln w="9525">
            <a:solidFill>
              <a:schemeClr val="tx1"/>
            </a:solidFill>
            <a:round/>
            <a:headEnd/>
            <a:tailEnd/>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17" name="Text Box 18"/>
          <p:cNvSpPr txBox="1">
            <a:spLocks noChangeArrowheads="1"/>
          </p:cNvSpPr>
          <p:nvPr/>
        </p:nvSpPr>
        <p:spPr bwMode="auto">
          <a:xfrm>
            <a:off x="6298223" y="3575061"/>
            <a:ext cx="905608" cy="307777"/>
          </a:xfrm>
          <a:prstGeom prst="rect">
            <a:avLst/>
          </a:prstGeom>
          <a:solidFill>
            <a:schemeClr val="tx2">
              <a:lumMod val="90000"/>
              <a:lumOff val="10000"/>
            </a:schemeClr>
          </a:solidFill>
          <a:ln w="9525">
            <a:noFill/>
            <a:miter lim="800000"/>
            <a:headEnd/>
            <a:tailEnd/>
          </a:ln>
          <a:effectLst/>
        </p:spPr>
        <p:txBody>
          <a:bodyPr>
            <a:spAutoFit/>
          </a:bodyPr>
          <a:lstStyle/>
          <a:p>
            <a:pPr algn="ctr" eaLnBrk="0" fontAlgn="base" hangingPunct="0">
              <a:spcBef>
                <a:spcPct val="50000"/>
              </a:spcBef>
              <a:spcAft>
                <a:spcPct val="0"/>
              </a:spcAft>
              <a:defRPr/>
            </a:pPr>
            <a:r>
              <a:rPr lang="da-DK" sz="1400">
                <a:solidFill>
                  <a:prstClr val="white"/>
                </a:solidFill>
                <a:ea typeface="ＭＳ Ｐゴシック" pitchFamily="-112" charset="-128"/>
                <a:cs typeface="Times New Roman" pitchFamily="18" charset="0"/>
              </a:rPr>
              <a:t>Person</a:t>
            </a:r>
          </a:p>
        </p:txBody>
      </p:sp>
      <p:sp>
        <p:nvSpPr>
          <p:cNvPr id="18" name="AutoShape 19"/>
          <p:cNvSpPr>
            <a:spLocks noChangeArrowheads="1"/>
          </p:cNvSpPr>
          <p:nvPr/>
        </p:nvSpPr>
        <p:spPr bwMode="auto">
          <a:xfrm>
            <a:off x="3412897" y="3671889"/>
            <a:ext cx="630115" cy="196851"/>
          </a:xfrm>
          <a:prstGeom prst="rightArrow">
            <a:avLst>
              <a:gd name="adj1" fmla="val 50000"/>
              <a:gd name="adj2" fmla="val 86694"/>
            </a:avLst>
          </a:prstGeom>
          <a:solidFill>
            <a:srgbClr val="002E3A"/>
          </a:solidFill>
          <a:ln w="12700">
            <a:solidFill>
              <a:schemeClr val="tx1"/>
            </a:solidFill>
            <a:miter lim="800000"/>
            <a:headEnd type="none" w="sm" len="sm"/>
            <a:tailEnd type="none" w="sm" len="sm"/>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19" name="AutoShape 20"/>
          <p:cNvSpPr>
            <a:spLocks noChangeArrowheads="1"/>
          </p:cNvSpPr>
          <p:nvPr/>
        </p:nvSpPr>
        <p:spPr bwMode="auto">
          <a:xfrm rot="10800000">
            <a:off x="5467351" y="3667136"/>
            <a:ext cx="631580" cy="195263"/>
          </a:xfrm>
          <a:prstGeom prst="rightArrow">
            <a:avLst>
              <a:gd name="adj1" fmla="val 50000"/>
              <a:gd name="adj2" fmla="val 87602"/>
            </a:avLst>
          </a:prstGeom>
          <a:solidFill>
            <a:srgbClr val="002E3A"/>
          </a:solidFill>
          <a:ln w="12700">
            <a:solidFill>
              <a:schemeClr val="tx1"/>
            </a:solidFill>
            <a:miter lim="800000"/>
            <a:headEnd type="none" w="sm" len="sm"/>
            <a:tailEnd type="none" w="sm" len="sm"/>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20" name="AutoShape 21"/>
          <p:cNvSpPr>
            <a:spLocks noChangeArrowheads="1"/>
          </p:cNvSpPr>
          <p:nvPr/>
        </p:nvSpPr>
        <p:spPr bwMode="auto">
          <a:xfrm>
            <a:off x="4104558" y="3111500"/>
            <a:ext cx="3250223" cy="1244600"/>
          </a:xfrm>
          <a:prstGeom prst="flowChartAlternateProcess">
            <a:avLst/>
          </a:prstGeom>
          <a:noFill/>
          <a:ln w="19050">
            <a:solidFill>
              <a:srgbClr val="990000"/>
            </a:solidFill>
            <a:prstDash val="dash"/>
            <a:miter lim="800000"/>
            <a:headEnd/>
            <a:tailEnd/>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21" name="AutoShape 22"/>
          <p:cNvSpPr>
            <a:spLocks noChangeArrowheads="1"/>
          </p:cNvSpPr>
          <p:nvPr/>
        </p:nvSpPr>
        <p:spPr bwMode="auto">
          <a:xfrm>
            <a:off x="2199554" y="4819659"/>
            <a:ext cx="1135673" cy="1011239"/>
          </a:xfrm>
          <a:prstGeom prst="triangle">
            <a:avLst>
              <a:gd name="adj" fmla="val 50000"/>
            </a:avLst>
          </a:prstGeom>
          <a:solidFill>
            <a:srgbClr val="0066CC"/>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endParaRPr lang="da-DK" sz="1050">
              <a:solidFill>
                <a:prstClr val="black"/>
              </a:solidFill>
              <a:latin typeface="Georgia"/>
              <a:ea typeface="ＭＳ Ｐゴシック" pitchFamily="-112" charset="-128"/>
              <a:cs typeface="Times New Roman" pitchFamily="18" charset="0"/>
            </a:endParaRPr>
          </a:p>
        </p:txBody>
      </p:sp>
      <p:sp>
        <p:nvSpPr>
          <p:cNvPr id="23" name="Rectangle 24"/>
          <p:cNvSpPr>
            <a:spLocks noChangeArrowheads="1"/>
          </p:cNvSpPr>
          <p:nvPr/>
        </p:nvSpPr>
        <p:spPr bwMode="auto">
          <a:xfrm>
            <a:off x="4325088" y="4824416"/>
            <a:ext cx="959827" cy="1006475"/>
          </a:xfrm>
          <a:prstGeom prst="rect">
            <a:avLst/>
          </a:prstGeom>
          <a:solidFill>
            <a:srgbClr val="787386"/>
          </a:solidFill>
          <a:ln w="9525">
            <a:solidFill>
              <a:schemeClr val="tx1"/>
            </a:solidFill>
            <a:miter lim="800000"/>
            <a:headEnd/>
            <a:tailEnd/>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24" name="Oval 26"/>
          <p:cNvSpPr>
            <a:spLocks noChangeArrowheads="1"/>
          </p:cNvSpPr>
          <p:nvPr/>
        </p:nvSpPr>
        <p:spPr bwMode="auto">
          <a:xfrm>
            <a:off x="6274777" y="4802191"/>
            <a:ext cx="933450" cy="1028700"/>
          </a:xfrm>
          <a:prstGeom prst="ellipse">
            <a:avLst/>
          </a:prstGeom>
          <a:solidFill>
            <a:schemeClr val="tx2">
              <a:lumMod val="90000"/>
              <a:lumOff val="10000"/>
            </a:schemeClr>
          </a:solidFill>
          <a:ln w="9525">
            <a:solidFill>
              <a:schemeClr val="tx1"/>
            </a:solidFill>
            <a:round/>
            <a:headEnd/>
            <a:tailEnd/>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25" name="Text Box 27"/>
          <p:cNvSpPr txBox="1">
            <a:spLocks noChangeArrowheads="1"/>
          </p:cNvSpPr>
          <p:nvPr/>
        </p:nvSpPr>
        <p:spPr bwMode="auto">
          <a:xfrm>
            <a:off x="6307020" y="5178437"/>
            <a:ext cx="893885" cy="307777"/>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da-DK" sz="1400">
                <a:solidFill>
                  <a:prstClr val="white"/>
                </a:solidFill>
                <a:ea typeface="ＭＳ Ｐゴシック" pitchFamily="-112" charset="-128"/>
                <a:cs typeface="Times New Roman" pitchFamily="18" charset="0"/>
              </a:rPr>
              <a:t>Person</a:t>
            </a:r>
          </a:p>
        </p:txBody>
      </p:sp>
      <p:sp>
        <p:nvSpPr>
          <p:cNvPr id="26" name="AutoShape 28"/>
          <p:cNvSpPr>
            <a:spLocks noChangeArrowheads="1"/>
          </p:cNvSpPr>
          <p:nvPr/>
        </p:nvSpPr>
        <p:spPr bwMode="auto">
          <a:xfrm>
            <a:off x="3423154" y="5275266"/>
            <a:ext cx="630115" cy="196851"/>
          </a:xfrm>
          <a:prstGeom prst="rightArrow">
            <a:avLst>
              <a:gd name="adj1" fmla="val 50000"/>
              <a:gd name="adj2" fmla="val 86694"/>
            </a:avLst>
          </a:prstGeom>
          <a:solidFill>
            <a:srgbClr val="002E3A"/>
          </a:solidFill>
          <a:ln w="12700">
            <a:solidFill>
              <a:schemeClr val="tx1"/>
            </a:solidFill>
            <a:miter lim="800000"/>
            <a:headEnd type="none" w="sm" len="sm"/>
            <a:tailEnd type="none" w="sm" len="sm"/>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27" name="AutoShape 29"/>
          <p:cNvSpPr>
            <a:spLocks noChangeArrowheads="1"/>
          </p:cNvSpPr>
          <p:nvPr/>
        </p:nvSpPr>
        <p:spPr bwMode="auto">
          <a:xfrm rot="10800000">
            <a:off x="5479089" y="5270511"/>
            <a:ext cx="630115" cy="195263"/>
          </a:xfrm>
          <a:prstGeom prst="rightArrow">
            <a:avLst>
              <a:gd name="adj1" fmla="val 50000"/>
              <a:gd name="adj2" fmla="val 87399"/>
            </a:avLst>
          </a:prstGeom>
          <a:solidFill>
            <a:srgbClr val="002E3A"/>
          </a:solidFill>
          <a:ln w="12700">
            <a:solidFill>
              <a:schemeClr val="tx1"/>
            </a:solidFill>
            <a:miter lim="800000"/>
            <a:headEnd type="none" w="sm" len="sm"/>
            <a:tailEnd type="none" w="sm" len="sm"/>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28" name="AutoShape 30"/>
          <p:cNvSpPr>
            <a:spLocks noChangeArrowheads="1"/>
          </p:cNvSpPr>
          <p:nvPr/>
        </p:nvSpPr>
        <p:spPr bwMode="auto">
          <a:xfrm>
            <a:off x="2117481" y="4713288"/>
            <a:ext cx="5276850" cy="1230312"/>
          </a:xfrm>
          <a:prstGeom prst="flowChartAlternateProcess">
            <a:avLst/>
          </a:prstGeom>
          <a:noFill/>
          <a:ln w="57150">
            <a:solidFill>
              <a:schemeClr val="accent1"/>
            </a:solidFill>
            <a:prstDash val="dash"/>
            <a:miter lim="800000"/>
            <a:headEnd/>
            <a:tailEnd/>
          </a:ln>
          <a:effectLst/>
        </p:spPr>
        <p:txBody>
          <a:bodyPr wrap="none" anchor="ct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grpSp>
        <p:nvGrpSpPr>
          <p:cNvPr id="38941" name="Group 31"/>
          <p:cNvGrpSpPr>
            <a:grpSpLocks/>
          </p:cNvGrpSpPr>
          <p:nvPr/>
        </p:nvGrpSpPr>
        <p:grpSpPr bwMode="auto">
          <a:xfrm>
            <a:off x="6292366" y="1641713"/>
            <a:ext cx="893885" cy="922337"/>
            <a:chOff x="3915" y="1798"/>
            <a:chExt cx="498" cy="444"/>
          </a:xfrm>
        </p:grpSpPr>
        <p:sp>
          <p:nvSpPr>
            <p:cNvPr id="30" name="Line 32"/>
            <p:cNvSpPr>
              <a:spLocks noChangeShapeType="1"/>
            </p:cNvSpPr>
            <p:nvPr/>
          </p:nvSpPr>
          <p:spPr bwMode="auto">
            <a:xfrm>
              <a:off x="3946" y="1798"/>
              <a:ext cx="467" cy="444"/>
            </a:xfrm>
            <a:prstGeom prst="line">
              <a:avLst/>
            </a:prstGeom>
            <a:noFill/>
            <a:ln w="38100">
              <a:solidFill>
                <a:schemeClr val="tx1"/>
              </a:solidFill>
              <a:round/>
              <a:headEnd/>
              <a:tailEnd/>
            </a:ln>
            <a:effectLst/>
          </p:spPr>
          <p:txBody>
            <a:bodyP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31" name="Line 33"/>
            <p:cNvSpPr>
              <a:spLocks noChangeShapeType="1"/>
            </p:cNvSpPr>
            <p:nvPr/>
          </p:nvSpPr>
          <p:spPr bwMode="auto">
            <a:xfrm flipV="1">
              <a:off x="3915" y="1798"/>
              <a:ext cx="491" cy="420"/>
            </a:xfrm>
            <a:prstGeom prst="line">
              <a:avLst/>
            </a:prstGeom>
            <a:noFill/>
            <a:ln w="38100">
              <a:solidFill>
                <a:schemeClr val="tx1"/>
              </a:solidFill>
              <a:round/>
              <a:headEnd/>
              <a:tailEnd/>
            </a:ln>
            <a:effectLst/>
          </p:spPr>
          <p:txBody>
            <a:bodyP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grpSp>
      <p:sp>
        <p:nvSpPr>
          <p:cNvPr id="38943" name="Text Box 37"/>
          <p:cNvSpPr txBox="1">
            <a:spLocks noChangeArrowheads="1"/>
          </p:cNvSpPr>
          <p:nvPr/>
        </p:nvSpPr>
        <p:spPr bwMode="auto">
          <a:xfrm>
            <a:off x="7655169" y="1544622"/>
            <a:ext cx="435280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Verdana" pitchFamily="34" charset="0"/>
                <a:ea typeface="MS PGothic" pitchFamily="34" charset="-128"/>
              </a:defRPr>
            </a:lvl1pPr>
            <a:lvl2pPr marL="742950" indent="-285750" eaLnBrk="0" hangingPunct="0">
              <a:defRPr sz="1400">
                <a:solidFill>
                  <a:schemeClr val="tx1"/>
                </a:solidFill>
                <a:latin typeface="Verdana" pitchFamily="34" charset="0"/>
                <a:ea typeface="MS PGothic" pitchFamily="34" charset="-128"/>
              </a:defRPr>
            </a:lvl2pPr>
            <a:lvl3pPr marL="1143000" indent="-228600" eaLnBrk="0" hangingPunct="0">
              <a:defRPr sz="1400">
                <a:solidFill>
                  <a:schemeClr val="tx1"/>
                </a:solidFill>
                <a:latin typeface="Verdana" pitchFamily="34" charset="0"/>
                <a:ea typeface="MS PGothic" pitchFamily="34" charset="-128"/>
              </a:defRPr>
            </a:lvl3pPr>
            <a:lvl4pPr marL="1600200" indent="-228600" eaLnBrk="0" hangingPunct="0">
              <a:defRPr sz="1400">
                <a:solidFill>
                  <a:schemeClr val="tx1"/>
                </a:solidFill>
                <a:latin typeface="Verdana" pitchFamily="34" charset="0"/>
                <a:ea typeface="MS PGothic" pitchFamily="34" charset="-128"/>
              </a:defRPr>
            </a:lvl4pPr>
            <a:lvl5pPr marL="2057400" indent="-228600" eaLnBrk="0" hangingPunct="0">
              <a:defRPr sz="1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Verdana" pitchFamily="34" charset="0"/>
                <a:ea typeface="MS PGothic" pitchFamily="34" charset="-128"/>
              </a:defRPr>
            </a:lvl9pPr>
          </a:lstStyle>
          <a:p>
            <a:pPr eaLnBrk="1" fontAlgn="base" hangingPunct="1">
              <a:spcBef>
                <a:spcPct val="0"/>
              </a:spcBef>
              <a:spcAft>
                <a:spcPct val="0"/>
              </a:spcAft>
            </a:pPr>
            <a:r>
              <a:rPr lang="sv-SE" altLang="nb-NO" sz="1600">
                <a:solidFill>
                  <a:prstClr val="black"/>
                </a:solidFill>
                <a:latin typeface="+mn-lt"/>
              </a:rPr>
              <a:t>Blint "lojal"
Att förlora sig själv, svårt att släppa arbetet hemma
Kan uppfattas kallt/hårt, empati?</a:t>
            </a:r>
          </a:p>
          <a:p>
            <a:pPr eaLnBrk="1" fontAlgn="base" hangingPunct="1">
              <a:spcBef>
                <a:spcPct val="0"/>
              </a:spcBef>
              <a:spcAft>
                <a:spcPct val="0"/>
              </a:spcAft>
            </a:pPr>
            <a:r>
              <a:rPr lang="sv-SE" altLang="nb-NO" sz="1600">
                <a:solidFill>
                  <a:prstClr val="black"/>
                </a:solidFill>
                <a:latin typeface="+mn-lt"/>
              </a:rPr>
              <a:t>Att förlora arbetet kan vara katastrof
Förtroende?
</a:t>
            </a:r>
            <a:endParaRPr lang="da-DK" altLang="nb-NO" sz="1600">
              <a:solidFill>
                <a:prstClr val="black"/>
              </a:solidFill>
              <a:latin typeface="+mn-lt"/>
            </a:endParaRPr>
          </a:p>
        </p:txBody>
      </p:sp>
      <p:sp>
        <p:nvSpPr>
          <p:cNvPr id="38944" name="Text Box 38"/>
          <p:cNvSpPr txBox="1">
            <a:spLocks noChangeArrowheads="1"/>
          </p:cNvSpPr>
          <p:nvPr/>
        </p:nvSpPr>
        <p:spPr bwMode="auto">
          <a:xfrm>
            <a:off x="7685942" y="2954458"/>
            <a:ext cx="384922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Verdana" pitchFamily="34" charset="0"/>
                <a:ea typeface="MS PGothic" pitchFamily="34" charset="-128"/>
              </a:defRPr>
            </a:lvl1pPr>
            <a:lvl2pPr marL="742950" indent="-285750" eaLnBrk="0" hangingPunct="0">
              <a:defRPr sz="1400">
                <a:solidFill>
                  <a:schemeClr val="tx1"/>
                </a:solidFill>
                <a:latin typeface="Verdana" pitchFamily="34" charset="0"/>
                <a:ea typeface="MS PGothic" pitchFamily="34" charset="-128"/>
              </a:defRPr>
            </a:lvl2pPr>
            <a:lvl3pPr marL="1143000" indent="-228600" eaLnBrk="0" hangingPunct="0">
              <a:defRPr sz="1400">
                <a:solidFill>
                  <a:schemeClr val="tx1"/>
                </a:solidFill>
                <a:latin typeface="Verdana" pitchFamily="34" charset="0"/>
                <a:ea typeface="MS PGothic" pitchFamily="34" charset="-128"/>
              </a:defRPr>
            </a:lvl3pPr>
            <a:lvl4pPr marL="1600200" indent="-228600" eaLnBrk="0" hangingPunct="0">
              <a:defRPr sz="1400">
                <a:solidFill>
                  <a:schemeClr val="tx1"/>
                </a:solidFill>
                <a:latin typeface="Verdana" pitchFamily="34" charset="0"/>
                <a:ea typeface="MS PGothic" pitchFamily="34" charset="-128"/>
              </a:defRPr>
            </a:lvl4pPr>
            <a:lvl5pPr marL="2057400" indent="-228600" eaLnBrk="0" hangingPunct="0">
              <a:defRPr sz="1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Verdana" pitchFamily="34" charset="0"/>
                <a:ea typeface="MS PGothic" pitchFamily="34" charset="-128"/>
              </a:defRPr>
            </a:lvl9pPr>
          </a:lstStyle>
          <a:p>
            <a:pPr eaLnBrk="1" fontAlgn="base" hangingPunct="1">
              <a:spcBef>
                <a:spcPct val="0"/>
              </a:spcBef>
              <a:spcAft>
                <a:spcPct val="0"/>
              </a:spcAft>
            </a:pPr>
            <a:r>
              <a:rPr lang="da-DK" altLang="da-DK" sz="1600">
                <a:solidFill>
                  <a:prstClr val="black"/>
                </a:solidFill>
                <a:latin typeface="+mn-lt"/>
                <a:ea typeface="+mn-ea"/>
              </a:rPr>
              <a:t>”</a:t>
            </a:r>
            <a:r>
              <a:rPr lang="sv-SE" altLang="ja-JP" sz="1600">
                <a:solidFill>
                  <a:prstClr val="black"/>
                </a:solidFill>
                <a:latin typeface="+mn-lt"/>
                <a:ea typeface="+mn-ea"/>
                <a:cs typeface="Times New Roman" pitchFamily="18" charset="0"/>
              </a:rPr>
              <a:t> Kompis”</a:t>
            </a:r>
          </a:p>
          <a:p>
            <a:pPr eaLnBrk="1" fontAlgn="base" hangingPunct="1">
              <a:spcBef>
                <a:spcPct val="0"/>
              </a:spcBef>
              <a:spcAft>
                <a:spcPct val="0"/>
              </a:spcAft>
            </a:pPr>
            <a:r>
              <a:rPr lang="sv-SE" altLang="ja-JP" sz="1600">
                <a:solidFill>
                  <a:prstClr val="black"/>
                </a:solidFill>
                <a:latin typeface="+mn-lt"/>
                <a:ea typeface="+mn-ea"/>
                <a:cs typeface="Times New Roman" pitchFamily="18" charset="0"/>
              </a:rPr>
              <a:t>Svårt att ge konstruktiv feedback
Värderingar - Jag vs </a:t>
            </a:r>
            <a:r>
              <a:rPr lang="sv-SE" altLang="ja-JP" sz="1600" err="1">
                <a:solidFill>
                  <a:prstClr val="black"/>
                </a:solidFill>
                <a:latin typeface="+mn-lt"/>
                <a:ea typeface="+mn-ea"/>
                <a:cs typeface="Times New Roman" pitchFamily="18" charset="0"/>
              </a:rPr>
              <a:t>Org</a:t>
            </a:r>
            <a:r>
              <a:rPr lang="sv-SE" altLang="ja-JP" sz="1600">
                <a:solidFill>
                  <a:prstClr val="black"/>
                </a:solidFill>
                <a:latin typeface="+mn-lt"/>
                <a:ea typeface="+mn-ea"/>
                <a:cs typeface="Times New Roman" pitchFamily="18" charset="0"/>
              </a:rPr>
              <a:t>?</a:t>
            </a:r>
          </a:p>
          <a:p>
            <a:pPr eaLnBrk="1" fontAlgn="base" hangingPunct="1">
              <a:spcBef>
                <a:spcPct val="0"/>
              </a:spcBef>
              <a:spcAft>
                <a:spcPct val="0"/>
              </a:spcAft>
            </a:pPr>
            <a:r>
              <a:rPr lang="sv-SE" altLang="ja-JP" sz="1600">
                <a:solidFill>
                  <a:prstClr val="black"/>
                </a:solidFill>
                <a:latin typeface="+mn-lt"/>
                <a:ea typeface="+mn-ea"/>
                <a:cs typeface="Times New Roman" pitchFamily="18" charset="0"/>
              </a:rPr>
              <a:t>Kan undvika situationer
Oprofessionellt utan filter
Förtroende?</a:t>
            </a:r>
            <a:r>
              <a:rPr lang="sv-SE" altLang="ja-JP" sz="1600">
                <a:solidFill>
                  <a:prstClr val="black"/>
                </a:solidFill>
                <a:cs typeface="Times New Roman" pitchFamily="18" charset="0"/>
              </a:rPr>
              <a:t>
</a:t>
            </a:r>
            <a:endParaRPr lang="da-DK" altLang="nb-NO" sz="1600">
              <a:solidFill>
                <a:prstClr val="black"/>
              </a:solidFill>
              <a:cs typeface="Times New Roman" pitchFamily="18" charset="0"/>
            </a:endParaRPr>
          </a:p>
        </p:txBody>
      </p:sp>
      <p:sp>
        <p:nvSpPr>
          <p:cNvPr id="37" name="Text Box 39"/>
          <p:cNvSpPr txBox="1">
            <a:spLocks noChangeArrowheads="1"/>
          </p:cNvSpPr>
          <p:nvPr/>
        </p:nvSpPr>
        <p:spPr bwMode="auto">
          <a:xfrm>
            <a:off x="7685942" y="4624568"/>
            <a:ext cx="4201257" cy="1631216"/>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defRPr/>
            </a:pPr>
            <a:r>
              <a:rPr lang="sv-SE" sz="1600">
                <a:solidFill>
                  <a:prstClr val="black"/>
                </a:solidFill>
                <a:ea typeface="Verdana" panose="020B0604030504040204" pitchFamily="34" charset="0"/>
                <a:cs typeface="Verdana" panose="020B0604030504040204" pitchFamily="34" charset="0"/>
              </a:rPr>
              <a:t>Integrerad (förstår mandat, makt, förväntningar &amp; är självmedveten om personliga egenskaper)</a:t>
            </a:r>
            <a:br>
              <a:rPr lang="sv-SE" sz="1600">
                <a:solidFill>
                  <a:prstClr val="black"/>
                </a:solidFill>
                <a:ea typeface="Verdana" panose="020B0604030504040204" pitchFamily="34" charset="0"/>
                <a:cs typeface="Verdana" panose="020B0604030504040204" pitchFamily="34" charset="0"/>
              </a:rPr>
            </a:br>
            <a:r>
              <a:rPr lang="sv-SE" sz="1600">
                <a:solidFill>
                  <a:prstClr val="black"/>
                </a:solidFill>
                <a:ea typeface="Verdana" panose="020B0604030504040204" pitchFamily="34" charset="0"/>
                <a:cs typeface="Verdana" panose="020B0604030504040204" pitchFamily="34" charset="0"/>
              </a:rPr>
              <a:t>Ägande
Förankrad 
Personligt &amp; Professionellt</a:t>
            </a:r>
            <a:r>
              <a:rPr lang="sv-SE">
                <a:solidFill>
                  <a:prstClr val="black"/>
                </a:solidFill>
                <a:latin typeface="Electrolux Sans SemiBold"/>
                <a:ea typeface="Verdana" panose="020B0604030504040204" pitchFamily="34" charset="0"/>
                <a:cs typeface="Verdana" panose="020B0604030504040204" pitchFamily="34" charset="0"/>
              </a:rPr>
              <a:t>
</a:t>
            </a:r>
            <a:endParaRPr lang="da-DK">
              <a:solidFill>
                <a:prstClr val="black"/>
              </a:solidFill>
              <a:latin typeface="Electrolux Sans SemiBold"/>
              <a:ea typeface="Verdana" panose="020B0604030504040204" pitchFamily="34" charset="0"/>
              <a:cs typeface="Verdana" panose="020B0604030504040204" pitchFamily="34" charset="0"/>
            </a:endParaRPr>
          </a:p>
        </p:txBody>
      </p:sp>
      <p:sp>
        <p:nvSpPr>
          <p:cNvPr id="38" name="Text Box 7"/>
          <p:cNvSpPr txBox="1">
            <a:spLocks noChangeArrowheads="1"/>
          </p:cNvSpPr>
          <p:nvPr/>
        </p:nvSpPr>
        <p:spPr bwMode="auto">
          <a:xfrm>
            <a:off x="4191000" y="3548074"/>
            <a:ext cx="1138604" cy="307777"/>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da-DK" sz="1400" err="1">
                <a:solidFill>
                  <a:prstClr val="white"/>
                </a:solidFill>
                <a:ea typeface="ＭＳ Ｐゴシック" pitchFamily="-112" charset="-128"/>
                <a:cs typeface="Times New Roman" pitchFamily="18" charset="0"/>
              </a:rPr>
              <a:t>Ledarroll</a:t>
            </a:r>
            <a:endParaRPr lang="da-DK" sz="1400">
              <a:solidFill>
                <a:prstClr val="white"/>
              </a:solidFill>
              <a:ea typeface="ＭＳ Ｐゴシック" pitchFamily="-112" charset="-128"/>
              <a:cs typeface="Times New Roman" pitchFamily="18" charset="0"/>
            </a:endParaRPr>
          </a:p>
        </p:txBody>
      </p:sp>
      <p:sp>
        <p:nvSpPr>
          <p:cNvPr id="39" name="Text Box 7"/>
          <p:cNvSpPr txBox="1">
            <a:spLocks noChangeArrowheads="1"/>
          </p:cNvSpPr>
          <p:nvPr/>
        </p:nvSpPr>
        <p:spPr bwMode="auto">
          <a:xfrm>
            <a:off x="4191000" y="5132399"/>
            <a:ext cx="1138604" cy="307777"/>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defRPr/>
            </a:pPr>
            <a:r>
              <a:rPr lang="da-DK" sz="1400" err="1">
                <a:solidFill>
                  <a:prstClr val="white"/>
                </a:solidFill>
                <a:ea typeface="ＭＳ Ｐゴシック" pitchFamily="-112" charset="-128"/>
                <a:cs typeface="Times New Roman" pitchFamily="18" charset="0"/>
              </a:rPr>
              <a:t>Ledarroll</a:t>
            </a:r>
            <a:endParaRPr lang="da-DK" sz="1400">
              <a:solidFill>
                <a:prstClr val="white"/>
              </a:solidFill>
              <a:ea typeface="ＭＳ Ｐゴシック" pitchFamily="-112" charset="-128"/>
              <a:cs typeface="Times New Roman" pitchFamily="18" charset="0"/>
            </a:endParaRPr>
          </a:p>
        </p:txBody>
      </p:sp>
      <p:sp>
        <p:nvSpPr>
          <p:cNvPr id="40" name="AutoShape 4"/>
          <p:cNvSpPr>
            <a:spLocks noChangeArrowheads="1"/>
          </p:cNvSpPr>
          <p:nvPr/>
        </p:nvSpPr>
        <p:spPr bwMode="auto">
          <a:xfrm>
            <a:off x="2189285" y="4810921"/>
            <a:ext cx="1134208" cy="1011237"/>
          </a:xfrm>
          <a:prstGeom prst="triangle">
            <a:avLst>
              <a:gd name="adj" fmla="val 50000"/>
            </a:avLst>
          </a:prstGeom>
          <a:solidFill>
            <a:srgbClr val="7A899B"/>
          </a:solidFill>
          <a:ln w="9525">
            <a:solidFill>
              <a:schemeClr val="tx1"/>
            </a:solidFill>
            <a:miter lim="800000"/>
            <a:headEnd/>
            <a:tailEnd/>
          </a:ln>
          <a:effectLst/>
        </p:spPr>
        <p:txBody>
          <a:bodyPr wrap="none" anchor="ctr"/>
          <a:lstStyle/>
          <a:p>
            <a:pPr algn="ctr" eaLnBrk="0" fontAlgn="base" hangingPunct="0">
              <a:spcBef>
                <a:spcPct val="0"/>
              </a:spcBef>
              <a:spcAft>
                <a:spcPct val="0"/>
              </a:spcAft>
              <a:defRPr/>
            </a:pPr>
            <a:r>
              <a:rPr lang="da-DK" sz="1050">
                <a:solidFill>
                  <a:srgbClr val="FFFFFF"/>
                </a:solidFill>
                <a:ea typeface="ＭＳ Ｐゴシック" pitchFamily="-112" charset="-128"/>
                <a:cs typeface="Times New Roman" pitchFamily="18" charset="0"/>
              </a:rPr>
              <a:t>FUNKTION</a:t>
            </a:r>
          </a:p>
        </p:txBody>
      </p:sp>
      <p:grpSp>
        <p:nvGrpSpPr>
          <p:cNvPr id="38942" name="Group 34"/>
          <p:cNvGrpSpPr>
            <a:grpSpLocks/>
          </p:cNvGrpSpPr>
          <p:nvPr/>
        </p:nvGrpSpPr>
        <p:grpSpPr bwMode="auto">
          <a:xfrm>
            <a:off x="2287482" y="3361535"/>
            <a:ext cx="893885" cy="922339"/>
            <a:chOff x="3915" y="1798"/>
            <a:chExt cx="498" cy="444"/>
          </a:xfrm>
        </p:grpSpPr>
        <p:sp>
          <p:nvSpPr>
            <p:cNvPr id="33" name="Line 35"/>
            <p:cNvSpPr>
              <a:spLocks noChangeShapeType="1"/>
            </p:cNvSpPr>
            <p:nvPr/>
          </p:nvSpPr>
          <p:spPr bwMode="auto">
            <a:xfrm>
              <a:off x="3946" y="1798"/>
              <a:ext cx="467" cy="444"/>
            </a:xfrm>
            <a:prstGeom prst="line">
              <a:avLst/>
            </a:prstGeom>
            <a:noFill/>
            <a:ln w="38100">
              <a:solidFill>
                <a:schemeClr val="tx1"/>
              </a:solidFill>
              <a:round/>
              <a:headEnd/>
              <a:tailEnd/>
            </a:ln>
            <a:effectLst/>
          </p:spPr>
          <p:txBody>
            <a:bodyP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sp>
          <p:nvSpPr>
            <p:cNvPr id="34" name="Line 36"/>
            <p:cNvSpPr>
              <a:spLocks noChangeShapeType="1"/>
            </p:cNvSpPr>
            <p:nvPr/>
          </p:nvSpPr>
          <p:spPr bwMode="auto">
            <a:xfrm flipV="1">
              <a:off x="3915" y="1798"/>
              <a:ext cx="491" cy="420"/>
            </a:xfrm>
            <a:prstGeom prst="line">
              <a:avLst/>
            </a:prstGeom>
            <a:noFill/>
            <a:ln w="38100">
              <a:solidFill>
                <a:schemeClr val="tx1"/>
              </a:solidFill>
              <a:round/>
              <a:headEnd/>
              <a:tailEnd/>
            </a:ln>
            <a:effectLst/>
          </p:spPr>
          <p:txBody>
            <a:bodyPr/>
            <a:lstStyle/>
            <a:p>
              <a:pPr eaLnBrk="0" fontAlgn="base" hangingPunct="0">
                <a:spcBef>
                  <a:spcPct val="0"/>
                </a:spcBef>
                <a:spcAft>
                  <a:spcPct val="0"/>
                </a:spcAft>
                <a:defRPr/>
              </a:pPr>
              <a:endParaRPr lang="da-DK" sz="1400">
                <a:solidFill>
                  <a:prstClr val="black"/>
                </a:solidFill>
                <a:latin typeface="Georgia"/>
                <a:ea typeface="ＭＳ Ｐゴシック" pitchFamily="-112" charset="-128"/>
                <a:cs typeface="Times New Roman" pitchFamily="18" charset="0"/>
              </a:endParaRPr>
            </a:p>
          </p:txBody>
        </p:sp>
      </p:grpSp>
    </p:spTree>
    <p:extLst>
      <p:ext uri="{BB962C8B-B14F-4D97-AF65-F5344CB8AC3E}">
        <p14:creationId xmlns:p14="http://schemas.microsoft.com/office/powerpoint/2010/main" val="4059345098"/>
      </p:ext>
    </p:extLst>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D38D8A4-E706-7A48-20DD-71F67AF892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43" t="3281" r="6287" b="9361"/>
          <a:stretch/>
        </p:blipFill>
        <p:spPr bwMode="auto">
          <a:xfrm>
            <a:off x="2702720" y="0"/>
            <a:ext cx="8236892" cy="6858000"/>
          </a:xfrm>
          <a:prstGeom prst="rect">
            <a:avLst/>
          </a:prstGeom>
          <a:solidFill>
            <a:srgbClr val="FFFFFF"/>
          </a:solidFill>
        </p:spPr>
      </p:pic>
    </p:spTree>
    <p:extLst>
      <p:ext uri="{BB962C8B-B14F-4D97-AF65-F5344CB8AC3E}">
        <p14:creationId xmlns:p14="http://schemas.microsoft.com/office/powerpoint/2010/main" val="35606381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0F26BD-8183-83C9-592D-3960A4C1DBD8}"/>
              </a:ext>
            </a:extLst>
          </p:cNvPr>
          <p:cNvSpPr>
            <a:spLocks noGrp="1"/>
          </p:cNvSpPr>
          <p:nvPr>
            <p:ph type="title"/>
          </p:nvPr>
        </p:nvSpPr>
        <p:spPr>
          <a:xfrm>
            <a:off x="639284" y="205264"/>
            <a:ext cx="10945480" cy="1024128"/>
          </a:xfrm>
        </p:spPr>
        <p:txBody>
          <a:bodyPr/>
          <a:lstStyle/>
          <a:p>
            <a:r>
              <a:rPr lang="sv-SE"/>
              <a:t>Egen reflektion över din balans i ledarrollen</a:t>
            </a:r>
          </a:p>
        </p:txBody>
      </p:sp>
      <p:sp>
        <p:nvSpPr>
          <p:cNvPr id="4" name="Slide Number Placeholder 3">
            <a:extLst>
              <a:ext uri="{FF2B5EF4-FFF2-40B4-BE49-F238E27FC236}">
                <a16:creationId xmlns:a16="http://schemas.microsoft.com/office/drawing/2014/main" id="{DFE8E7C2-1AA1-2B30-E2B5-378D4BA6056D}"/>
              </a:ext>
            </a:extLst>
          </p:cNvPr>
          <p:cNvSpPr>
            <a:spLocks noGrp="1"/>
          </p:cNvSpPr>
          <p:nvPr>
            <p:ph type="sldNum" sz="quarter" idx="10"/>
          </p:nvPr>
        </p:nvSpPr>
        <p:spPr/>
        <p:txBody>
          <a:bodyPr/>
          <a:lstStyle/>
          <a:p>
            <a:fld id="{64BB0703-64BA-49B7-9F9A-52EF06976E35}" type="slidenum">
              <a:rPr lang="sv-SE" smtClean="0"/>
              <a:pPr/>
              <a:t>95</a:t>
            </a:fld>
            <a:endParaRPr lang="sv-SE"/>
          </a:p>
        </p:txBody>
      </p:sp>
      <p:sp>
        <p:nvSpPr>
          <p:cNvPr id="7" name="Rectangle 6">
            <a:extLst>
              <a:ext uri="{FF2B5EF4-FFF2-40B4-BE49-F238E27FC236}">
                <a16:creationId xmlns:a16="http://schemas.microsoft.com/office/drawing/2014/main" id="{31439DBA-055A-A783-7481-8D5CA429B33D}"/>
              </a:ext>
            </a:extLst>
          </p:cNvPr>
          <p:cNvSpPr/>
          <p:nvPr/>
        </p:nvSpPr>
        <p:spPr>
          <a:xfrm>
            <a:off x="365761" y="2013228"/>
            <a:ext cx="5191760" cy="2092881"/>
          </a:xfrm>
          <a:prstGeom prst="rect">
            <a:avLst/>
          </a:prstGeom>
        </p:spPr>
        <p:txBody>
          <a:bodyPr wrap="square">
            <a:spAutoFit/>
          </a:bodyPr>
          <a:lstStyle/>
          <a:p>
            <a:pPr marL="285736" indent="-285736" defTabSz="914355">
              <a:spcBef>
                <a:spcPts val="600"/>
              </a:spcBef>
              <a:buFont typeface="Arial" panose="020B0604020202020204" pitchFamily="34" charset="0"/>
              <a:buChar char="•"/>
            </a:pPr>
            <a:r>
              <a:rPr lang="sv-SE" sz="2000" spc="-5">
                <a:solidFill>
                  <a:prstClr val="black"/>
                </a:solidFill>
                <a:cs typeface="Arial" panose="020B0604020202020204" pitchFamily="34" charset="0"/>
              </a:rPr>
              <a:t>Skriv ned minst 10 aktiviteter som du tillbringar mest tid på inom ditt jobb 
Placera varje aktivitet i vågskålen</a:t>
            </a:r>
          </a:p>
          <a:p>
            <a:pPr marL="285736" indent="-285736" defTabSz="914355">
              <a:spcBef>
                <a:spcPts val="600"/>
              </a:spcBef>
              <a:buFont typeface="Arial" panose="020B0604020202020204" pitchFamily="34" charset="0"/>
              <a:buChar char="•"/>
            </a:pPr>
            <a:r>
              <a:rPr lang="sv-SE" sz="2000" spc="-5">
                <a:solidFill>
                  <a:prstClr val="black"/>
                </a:solidFill>
                <a:cs typeface="Arial" panose="020B0604020202020204" pitchFamily="34" charset="0"/>
              </a:rPr>
              <a:t>Fundera på om du behöver TA BORT något och/eller LÄGGA TILL något för att uppnå bättre balans</a:t>
            </a:r>
            <a:endParaRPr lang="en-US" sz="1700" spc="-5">
              <a:solidFill>
                <a:prstClr val="black"/>
              </a:solidFill>
              <a:cs typeface="Arial" panose="020B0604020202020204" pitchFamily="34" charset="0"/>
            </a:endParaRPr>
          </a:p>
        </p:txBody>
      </p:sp>
      <p:pic>
        <p:nvPicPr>
          <p:cNvPr id="8" name="Picture 2">
            <a:extLst>
              <a:ext uri="{FF2B5EF4-FFF2-40B4-BE49-F238E27FC236}">
                <a16:creationId xmlns:a16="http://schemas.microsoft.com/office/drawing/2014/main" id="{2247BA8F-D87D-95FE-1B3C-37448FC969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71"/>
          <a:stretch/>
        </p:blipFill>
        <p:spPr bwMode="auto">
          <a:xfrm>
            <a:off x="3129602" y="3915756"/>
            <a:ext cx="2085740" cy="2211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32625AB-A8BF-5F9A-120E-18BA01C101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43" t="3281" r="6287" b="9361"/>
          <a:stretch/>
        </p:blipFill>
        <p:spPr bwMode="auto">
          <a:xfrm>
            <a:off x="6328876" y="1434655"/>
            <a:ext cx="5736995" cy="4776597"/>
          </a:xfrm>
          <a:prstGeom prst="rect">
            <a:avLst/>
          </a:prstGeom>
          <a:solidFill>
            <a:srgbClr val="FFFFFF"/>
          </a:solidFill>
        </p:spPr>
      </p:pic>
    </p:spTree>
    <p:extLst>
      <p:ext uri="{BB962C8B-B14F-4D97-AF65-F5344CB8AC3E}">
        <p14:creationId xmlns:p14="http://schemas.microsoft.com/office/powerpoint/2010/main" val="36743797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9933E1-8E30-45DB-86FA-D0D0E80EEA79}"/>
              </a:ext>
            </a:extLst>
          </p:cNvPr>
          <p:cNvSpPr txBox="1"/>
          <p:nvPr/>
        </p:nvSpPr>
        <p:spPr>
          <a:xfrm>
            <a:off x="444080" y="23576"/>
            <a:ext cx="4028783" cy="213586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000" b="1">
                <a:latin typeface="+mj-lt"/>
                <a:ea typeface="+mj-ea"/>
                <a:cs typeface="+mj-cs"/>
              </a:rPr>
              <a:t>DISKUTERA DIN VÅGSKÅL MED DIN KOLLEGA</a:t>
            </a:r>
            <a:r>
              <a:rPr lang="en-US" sz="3400" b="1">
                <a:latin typeface="+mj-lt"/>
                <a:ea typeface="+mj-ea"/>
                <a:cs typeface="+mj-cs"/>
              </a:rPr>
              <a:t>
</a:t>
            </a:r>
          </a:p>
        </p:txBody>
      </p:sp>
      <p:sp>
        <p:nvSpPr>
          <p:cNvPr id="6" name="Rectangle 5">
            <a:extLst>
              <a:ext uri="{FF2B5EF4-FFF2-40B4-BE49-F238E27FC236}">
                <a16:creationId xmlns:a16="http://schemas.microsoft.com/office/drawing/2014/main" id="{92BD0E9B-E24E-4EF0-A342-CEDC14415D49}"/>
              </a:ext>
            </a:extLst>
          </p:cNvPr>
          <p:cNvSpPr/>
          <p:nvPr/>
        </p:nvSpPr>
        <p:spPr>
          <a:xfrm>
            <a:off x="422074" y="1882594"/>
            <a:ext cx="4773866" cy="3829709"/>
          </a:xfrm>
          <a:prstGeom prst="rect">
            <a:avLst/>
          </a:prstGeom>
        </p:spPr>
        <p:txBody>
          <a:bodyPr vert="horz" lIns="91440" tIns="45720" rIns="91440" bIns="45720" rtlCol="0" anchor="t">
            <a:normAutofit fontScale="25000" lnSpcReduction="20000"/>
          </a:bodyPr>
          <a:lstStyle/>
          <a:p>
            <a:pPr>
              <a:lnSpc>
                <a:spcPct val="120000"/>
              </a:lnSpc>
              <a:spcBef>
                <a:spcPts val="600"/>
              </a:spcBef>
              <a:buClr>
                <a:schemeClr val="accent2"/>
              </a:buClr>
            </a:pPr>
            <a:r>
              <a:rPr lang="en-US" sz="6400" b="1" spc="-5">
                <a:solidFill>
                  <a:schemeClr val="accent4">
                    <a:lumMod val="50000"/>
                  </a:schemeClr>
                </a:solidFill>
              </a:rPr>
              <a:t>1. Dela med dig av </a:t>
            </a:r>
            <a:r>
              <a:rPr lang="en-US" sz="6400" b="1" spc="-5" err="1">
                <a:solidFill>
                  <a:schemeClr val="accent4">
                    <a:lumMod val="50000"/>
                  </a:schemeClr>
                </a:solidFill>
              </a:rPr>
              <a:t>hur</a:t>
            </a:r>
            <a:r>
              <a:rPr lang="en-US" sz="6400" b="1" spc="-5">
                <a:solidFill>
                  <a:schemeClr val="accent4">
                    <a:lumMod val="50000"/>
                  </a:schemeClr>
                </a:solidFill>
              </a:rPr>
              <a:t> du </a:t>
            </a:r>
            <a:r>
              <a:rPr lang="en-US" sz="6400" b="1" spc="-5" err="1">
                <a:solidFill>
                  <a:schemeClr val="accent4">
                    <a:lumMod val="50000"/>
                  </a:schemeClr>
                </a:solidFill>
              </a:rPr>
              <a:t>tänkte</a:t>
            </a:r>
            <a:r>
              <a:rPr lang="en-US" sz="6400" b="1" spc="-5">
                <a:solidFill>
                  <a:schemeClr val="accent4">
                    <a:lumMod val="50000"/>
                  </a:schemeClr>
                </a:solidFill>
              </a:rPr>
              <a:t>:</a:t>
            </a:r>
          </a:p>
          <a:p>
            <a:pPr>
              <a:lnSpc>
                <a:spcPct val="120000"/>
              </a:lnSpc>
              <a:spcBef>
                <a:spcPts val="600"/>
              </a:spcBef>
              <a:buClr>
                <a:schemeClr val="accent2"/>
              </a:buClr>
            </a:pPr>
            <a:r>
              <a:rPr lang="en-US" sz="6400" i="1" spc="-5" err="1">
                <a:solidFill>
                  <a:schemeClr val="accent4">
                    <a:lumMod val="50000"/>
                  </a:schemeClr>
                </a:solidFill>
              </a:rPr>
              <a:t>Hur</a:t>
            </a:r>
            <a:r>
              <a:rPr lang="en-US" sz="6400" i="1" spc="-5">
                <a:solidFill>
                  <a:schemeClr val="accent4">
                    <a:lumMod val="50000"/>
                  </a:schemeClr>
                </a:solidFill>
              </a:rPr>
              <a:t> </a:t>
            </a:r>
            <a:r>
              <a:rPr lang="en-US" sz="6400" i="1" spc="-5" err="1">
                <a:solidFill>
                  <a:schemeClr val="accent4">
                    <a:lumMod val="50000"/>
                  </a:schemeClr>
                </a:solidFill>
              </a:rPr>
              <a:t>såg</a:t>
            </a:r>
            <a:r>
              <a:rPr lang="en-US" sz="6400" i="1" spc="-5">
                <a:solidFill>
                  <a:schemeClr val="accent4">
                    <a:lumMod val="50000"/>
                  </a:schemeClr>
                </a:solidFill>
              </a:rPr>
              <a:t> din </a:t>
            </a:r>
            <a:r>
              <a:rPr lang="en-US" sz="6400" i="1" spc="-5" err="1">
                <a:solidFill>
                  <a:schemeClr val="accent4">
                    <a:lumMod val="50000"/>
                  </a:schemeClr>
                </a:solidFill>
              </a:rPr>
              <a:t>ursprungliga</a:t>
            </a:r>
            <a:r>
              <a:rPr lang="en-US" sz="6400" i="1" spc="-5">
                <a:solidFill>
                  <a:schemeClr val="accent4">
                    <a:lumMod val="50000"/>
                  </a:schemeClr>
                </a:solidFill>
              </a:rPr>
              <a:t> </a:t>
            </a:r>
            <a:r>
              <a:rPr lang="en-US" sz="6400" i="1" spc="-5" err="1">
                <a:solidFill>
                  <a:schemeClr val="accent4">
                    <a:lumMod val="50000"/>
                  </a:schemeClr>
                </a:solidFill>
              </a:rPr>
              <a:t>vågskål</a:t>
            </a:r>
            <a:r>
              <a:rPr lang="en-US" sz="6400" i="1" spc="-5">
                <a:solidFill>
                  <a:schemeClr val="accent4">
                    <a:lumMod val="50000"/>
                  </a:schemeClr>
                </a:solidFill>
              </a:rPr>
              <a:t> </a:t>
            </a:r>
            <a:r>
              <a:rPr lang="en-US" sz="6400" i="1" spc="-5" err="1">
                <a:solidFill>
                  <a:schemeClr val="accent4">
                    <a:lumMod val="50000"/>
                  </a:schemeClr>
                </a:solidFill>
              </a:rPr>
              <a:t>ut</a:t>
            </a:r>
            <a:r>
              <a:rPr lang="en-US" sz="6400" i="1" spc="-5">
                <a:solidFill>
                  <a:schemeClr val="accent4">
                    <a:lumMod val="50000"/>
                  </a:schemeClr>
                </a:solidFill>
              </a:rPr>
              <a:t>, </a:t>
            </a:r>
            <a:r>
              <a:rPr lang="en-US" sz="6400" i="1" spc="-5" err="1">
                <a:solidFill>
                  <a:schemeClr val="accent4">
                    <a:lumMod val="50000"/>
                  </a:schemeClr>
                </a:solidFill>
              </a:rPr>
              <a:t>hur</a:t>
            </a:r>
            <a:r>
              <a:rPr lang="en-US" sz="6400" i="1" spc="-5">
                <a:solidFill>
                  <a:schemeClr val="accent4">
                    <a:lumMod val="50000"/>
                  </a:schemeClr>
                </a:solidFill>
              </a:rPr>
              <a:t> </a:t>
            </a:r>
            <a:r>
              <a:rPr lang="en-US" sz="6400" i="1" spc="-5" err="1">
                <a:solidFill>
                  <a:schemeClr val="accent4">
                    <a:lumMod val="50000"/>
                  </a:schemeClr>
                </a:solidFill>
              </a:rPr>
              <a:t>vill</a:t>
            </a:r>
            <a:r>
              <a:rPr lang="en-US" sz="6400" i="1" spc="-5">
                <a:solidFill>
                  <a:schemeClr val="accent4">
                    <a:lumMod val="50000"/>
                  </a:schemeClr>
                </a:solidFill>
              </a:rPr>
              <a:t> du </a:t>
            </a:r>
            <a:r>
              <a:rPr lang="en-US" sz="6400" i="1" spc="-5" err="1">
                <a:solidFill>
                  <a:schemeClr val="accent4">
                    <a:lumMod val="50000"/>
                  </a:schemeClr>
                </a:solidFill>
              </a:rPr>
              <a:t>ändra</a:t>
            </a:r>
            <a:r>
              <a:rPr lang="en-US" sz="6400" i="1" spc="-5">
                <a:solidFill>
                  <a:schemeClr val="accent4">
                    <a:lumMod val="50000"/>
                  </a:schemeClr>
                </a:solidFill>
              </a:rPr>
              <a:t> den – </a:t>
            </a:r>
            <a:r>
              <a:rPr lang="en-US" sz="6400" i="1" spc="-5" err="1">
                <a:solidFill>
                  <a:schemeClr val="accent4">
                    <a:lumMod val="50000"/>
                  </a:schemeClr>
                </a:solidFill>
              </a:rPr>
              <a:t>och</a:t>
            </a:r>
            <a:r>
              <a:rPr lang="en-US" sz="6400" i="1" spc="-5">
                <a:solidFill>
                  <a:schemeClr val="accent4">
                    <a:lumMod val="50000"/>
                  </a:schemeClr>
                </a:solidFill>
              </a:rPr>
              <a:t> </a:t>
            </a:r>
            <a:r>
              <a:rPr lang="en-US" sz="6400" i="1" spc="-5" err="1">
                <a:solidFill>
                  <a:schemeClr val="accent4">
                    <a:lumMod val="50000"/>
                  </a:schemeClr>
                </a:solidFill>
              </a:rPr>
              <a:t>varför</a:t>
            </a:r>
            <a:r>
              <a:rPr lang="en-US" sz="6400" i="1" spc="-5">
                <a:solidFill>
                  <a:schemeClr val="accent4">
                    <a:lumMod val="50000"/>
                  </a:schemeClr>
                </a:solidFill>
              </a:rPr>
              <a:t>?</a:t>
            </a:r>
          </a:p>
          <a:p>
            <a:pPr>
              <a:lnSpc>
                <a:spcPct val="120000"/>
              </a:lnSpc>
              <a:buClr>
                <a:schemeClr val="accent2"/>
              </a:buClr>
            </a:pPr>
            <a:endParaRPr lang="en-US" sz="6400" i="1" spc="-5" noProof="1">
              <a:solidFill>
                <a:schemeClr val="accent4">
                  <a:lumMod val="50000"/>
                </a:schemeClr>
              </a:solidFill>
            </a:endParaRPr>
          </a:p>
          <a:p>
            <a:pPr>
              <a:lnSpc>
                <a:spcPct val="120000"/>
              </a:lnSpc>
              <a:buClr>
                <a:schemeClr val="accent2"/>
              </a:buClr>
            </a:pPr>
            <a:r>
              <a:rPr lang="en-US" sz="6400" b="1" i="1" spc="-5" noProof="1">
                <a:solidFill>
                  <a:schemeClr val="accent4">
                    <a:lumMod val="50000"/>
                  </a:schemeClr>
                </a:solidFill>
              </a:rPr>
              <a:t>2. Vilka positiva effekter skulle denna förändring ge mitt dagliga arbete?</a:t>
            </a:r>
          </a:p>
          <a:p>
            <a:pPr>
              <a:lnSpc>
                <a:spcPct val="120000"/>
              </a:lnSpc>
              <a:buClr>
                <a:schemeClr val="accent2"/>
              </a:buClr>
            </a:pPr>
            <a:r>
              <a:rPr lang="en-US" sz="6400" i="1" spc="-5" noProof="1">
                <a:solidFill>
                  <a:schemeClr val="accent4">
                    <a:lumMod val="50000"/>
                  </a:schemeClr>
                </a:solidFill>
              </a:rPr>
              <a:t>
Vad behöver jag göra för att få det att hända: </a:t>
            </a:r>
          </a:p>
          <a:p>
            <a:pPr>
              <a:lnSpc>
                <a:spcPct val="120000"/>
              </a:lnSpc>
              <a:buClr>
                <a:schemeClr val="accent2"/>
              </a:buClr>
            </a:pPr>
            <a:r>
              <a:rPr lang="en-US" sz="6400" i="1" spc="-5" noProof="1">
                <a:solidFill>
                  <a:schemeClr val="accent4">
                    <a:lumMod val="50000"/>
                  </a:schemeClr>
                </a:solidFill>
              </a:rPr>
              <a:t>Vad ska jag göra mindre av/mer av?</a:t>
            </a:r>
          </a:p>
          <a:p>
            <a:pPr>
              <a:lnSpc>
                <a:spcPct val="120000"/>
              </a:lnSpc>
              <a:buClr>
                <a:schemeClr val="accent2"/>
              </a:buClr>
            </a:pPr>
            <a:endParaRPr lang="en-US" sz="6400" i="1" spc="-5" noProof="1">
              <a:solidFill>
                <a:schemeClr val="accent4">
                  <a:lumMod val="50000"/>
                </a:schemeClr>
              </a:solidFill>
            </a:endParaRPr>
          </a:p>
          <a:p>
            <a:pPr>
              <a:lnSpc>
                <a:spcPct val="120000"/>
              </a:lnSpc>
              <a:buClr>
                <a:schemeClr val="accent2"/>
              </a:buClr>
            </a:pPr>
            <a:r>
              <a:rPr lang="en-US" sz="6400" i="1" spc="-5" noProof="1">
                <a:solidFill>
                  <a:schemeClr val="accent4">
                    <a:lumMod val="50000"/>
                  </a:schemeClr>
                </a:solidFill>
              </a:rPr>
              <a:t>Vilken typ av stöd eller feedback behöver jag för att lyckas – och från vem?</a:t>
            </a:r>
          </a:p>
          <a:p>
            <a:pPr>
              <a:lnSpc>
                <a:spcPct val="120000"/>
              </a:lnSpc>
              <a:buClr>
                <a:schemeClr val="accent2"/>
              </a:buClr>
            </a:pPr>
            <a:endParaRPr lang="en-US" sz="6400" i="1" spc="-5" noProof="1">
              <a:solidFill>
                <a:schemeClr val="accent4">
                  <a:lumMod val="50000"/>
                </a:schemeClr>
              </a:solidFill>
            </a:endParaRPr>
          </a:p>
          <a:p>
            <a:pPr>
              <a:lnSpc>
                <a:spcPct val="120000"/>
              </a:lnSpc>
              <a:buClr>
                <a:schemeClr val="accent2"/>
              </a:buClr>
            </a:pPr>
            <a:r>
              <a:rPr lang="en-US" sz="6400" i="1" spc="-5" noProof="1">
                <a:solidFill>
                  <a:schemeClr val="accent4">
                    <a:lumMod val="50000"/>
                  </a:schemeClr>
                </a:solidFill>
              </a:rPr>
              <a:t>Hur vet jag att jag har lyckats? </a:t>
            </a:r>
          </a:p>
          <a:p>
            <a:pPr>
              <a:lnSpc>
                <a:spcPct val="120000"/>
              </a:lnSpc>
              <a:buClr>
                <a:schemeClr val="accent2"/>
              </a:buClr>
            </a:pPr>
            <a:r>
              <a:rPr lang="en-US" sz="6400" i="1" spc="-5" noProof="1">
                <a:solidFill>
                  <a:schemeClr val="accent4">
                    <a:lumMod val="50000"/>
                  </a:schemeClr>
                </a:solidFill>
              </a:rPr>
              <a:t>Vilka är vinsterna?</a:t>
            </a:r>
          </a:p>
          <a:p>
            <a:pPr indent="-228600">
              <a:lnSpc>
                <a:spcPts val="2800"/>
              </a:lnSpc>
              <a:buClr>
                <a:schemeClr val="accent2"/>
              </a:buClr>
              <a:buFont typeface="Wingdings 2" panose="05020102010507070707" pitchFamily="18" charset="2"/>
              <a:buChar char=""/>
            </a:pPr>
            <a:r>
              <a:rPr lang="en-US" sz="500" spc="-5" noProof="1"/>
              <a:t>
</a:t>
            </a:r>
            <a:endParaRPr lang="en-US" sz="500" b="1" spc="-5"/>
          </a:p>
          <a:p>
            <a:pPr indent="-228600">
              <a:lnSpc>
                <a:spcPts val="2800"/>
              </a:lnSpc>
              <a:spcBef>
                <a:spcPts val="600"/>
              </a:spcBef>
              <a:buClr>
                <a:schemeClr val="accent2"/>
              </a:buClr>
              <a:buFont typeface="Wingdings 2" panose="05020102010507070707" pitchFamily="18" charset="2"/>
              <a:buChar char=""/>
            </a:pPr>
            <a:endParaRPr lang="en-US" sz="500" b="1" spc="-5"/>
          </a:p>
          <a:p>
            <a:pPr indent="-228600">
              <a:lnSpc>
                <a:spcPts val="2800"/>
              </a:lnSpc>
              <a:spcBef>
                <a:spcPts val="600"/>
              </a:spcBef>
              <a:buClr>
                <a:schemeClr val="accent2"/>
              </a:buClr>
              <a:buFont typeface="Wingdings 2" panose="05020102010507070707" pitchFamily="18" charset="2"/>
              <a:buChar char=""/>
            </a:pPr>
            <a:endParaRPr lang="en-US" sz="500" b="1" spc="-5"/>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801" y="978658"/>
            <a:ext cx="6460089" cy="5184221"/>
          </a:xfrm>
          <a:prstGeom prst="rect">
            <a:avLst/>
          </a:prstGeom>
        </p:spPr>
      </p:pic>
    </p:spTree>
    <p:extLst>
      <p:ext uri="{BB962C8B-B14F-4D97-AF65-F5344CB8AC3E}">
        <p14:creationId xmlns:p14="http://schemas.microsoft.com/office/powerpoint/2010/main" val="8242254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CAD22018-5044-A004-4BA8-3C888BA35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593" y="3314700"/>
            <a:ext cx="3798353" cy="28162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B22280DD-8B91-6FD9-EF94-D48502F99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788" y="409994"/>
            <a:ext cx="4326158" cy="2904706"/>
          </a:xfrm>
          <a:prstGeom prst="rect">
            <a:avLst/>
          </a:prstGeom>
          <a:noFill/>
          <a:ln>
            <a:solidFill>
              <a:srgbClr val="FFCC00"/>
            </a:solidFill>
          </a:ln>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A6A74A5-58A6-A89D-64BC-CB3319717CDB}"/>
              </a:ext>
            </a:extLst>
          </p:cNvPr>
          <p:cNvSpPr/>
          <p:nvPr/>
        </p:nvSpPr>
        <p:spPr>
          <a:xfrm>
            <a:off x="6977063" y="1835132"/>
            <a:ext cx="1152525" cy="1024128"/>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schemeClr val="accent1"/>
              </a:solidFill>
            </a:endParaRPr>
          </a:p>
        </p:txBody>
      </p:sp>
      <p:sp>
        <p:nvSpPr>
          <p:cNvPr id="9" name="Oval 8">
            <a:extLst>
              <a:ext uri="{FF2B5EF4-FFF2-40B4-BE49-F238E27FC236}">
                <a16:creationId xmlns:a16="http://schemas.microsoft.com/office/drawing/2014/main" id="{88B12803-6F0F-1E2C-D03F-C24099CDFE4C}"/>
              </a:ext>
            </a:extLst>
          </p:cNvPr>
          <p:cNvSpPr/>
          <p:nvPr/>
        </p:nvSpPr>
        <p:spPr>
          <a:xfrm>
            <a:off x="5636907" y="915810"/>
            <a:ext cx="1253321" cy="1103839"/>
          </a:xfrm>
          <a:prstGeom prst="ellipse">
            <a:avLst/>
          </a:prstGeom>
          <a:noFill/>
          <a:ln w="381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schemeClr val="accent1"/>
              </a:solidFill>
            </a:endParaRPr>
          </a:p>
        </p:txBody>
      </p:sp>
      <p:sp>
        <p:nvSpPr>
          <p:cNvPr id="10" name="Oval 9">
            <a:extLst>
              <a:ext uri="{FF2B5EF4-FFF2-40B4-BE49-F238E27FC236}">
                <a16:creationId xmlns:a16="http://schemas.microsoft.com/office/drawing/2014/main" id="{72863065-F06C-CBFB-8273-527E93F2DBAA}"/>
              </a:ext>
            </a:extLst>
          </p:cNvPr>
          <p:cNvSpPr/>
          <p:nvPr/>
        </p:nvSpPr>
        <p:spPr>
          <a:xfrm>
            <a:off x="7024133" y="920383"/>
            <a:ext cx="1152525" cy="1103839"/>
          </a:xfrm>
          <a:prstGeom prst="ellipse">
            <a:avLst/>
          </a:prstGeom>
          <a:noFill/>
          <a:ln w="38100">
            <a:solidFill>
              <a:srgbClr val="FFCC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schemeClr val="accent1"/>
              </a:solidFill>
            </a:endParaRPr>
          </a:p>
        </p:txBody>
      </p:sp>
      <p:sp>
        <p:nvSpPr>
          <p:cNvPr id="11" name="Oval 10">
            <a:extLst>
              <a:ext uri="{FF2B5EF4-FFF2-40B4-BE49-F238E27FC236}">
                <a16:creationId xmlns:a16="http://schemas.microsoft.com/office/drawing/2014/main" id="{3069EF79-CCAF-A78E-E189-EFC988D16BDD}"/>
              </a:ext>
            </a:extLst>
          </p:cNvPr>
          <p:cNvSpPr/>
          <p:nvPr/>
        </p:nvSpPr>
        <p:spPr>
          <a:xfrm>
            <a:off x="5638801" y="1862347"/>
            <a:ext cx="1183968" cy="996913"/>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solidFill>
                <a:schemeClr val="accent1"/>
              </a:solidFill>
            </a:endParaRPr>
          </a:p>
        </p:txBody>
      </p:sp>
      <p:cxnSp>
        <p:nvCxnSpPr>
          <p:cNvPr id="7" name="Straight Arrow Connector 6">
            <a:extLst>
              <a:ext uri="{FF2B5EF4-FFF2-40B4-BE49-F238E27FC236}">
                <a16:creationId xmlns:a16="http://schemas.microsoft.com/office/drawing/2014/main" id="{4C1FE355-DD8C-E50E-7B17-4D128AE62C46}"/>
              </a:ext>
            </a:extLst>
          </p:cNvPr>
          <p:cNvCxnSpPr>
            <a:cxnSpLocks/>
          </p:cNvCxnSpPr>
          <p:nvPr/>
        </p:nvCxnSpPr>
        <p:spPr>
          <a:xfrm flipV="1">
            <a:off x="7846657" y="1739882"/>
            <a:ext cx="0" cy="3219450"/>
          </a:xfrm>
          <a:prstGeom prst="straightConnector1">
            <a:avLst/>
          </a:prstGeom>
          <a:ln w="38100">
            <a:solidFill>
              <a:srgbClr val="FFCC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01DD6B5-759B-1E47-2054-EE5367391331}"/>
              </a:ext>
            </a:extLst>
          </p:cNvPr>
          <p:cNvCxnSpPr/>
          <p:nvPr/>
        </p:nvCxnSpPr>
        <p:spPr>
          <a:xfrm flipH="1" flipV="1">
            <a:off x="6634163" y="1678877"/>
            <a:ext cx="571500" cy="1941583"/>
          </a:xfrm>
          <a:prstGeom prst="straightConnector1">
            <a:avLst/>
          </a:prstGeom>
          <a:ln w="38100">
            <a:solidFill>
              <a:srgbClr val="A9B3C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E4F53CD-1573-A7A8-E6EE-BC1D352F6611}"/>
              </a:ext>
            </a:extLst>
          </p:cNvPr>
          <p:cNvCxnSpPr/>
          <p:nvPr/>
        </p:nvCxnSpPr>
        <p:spPr>
          <a:xfrm flipH="1" flipV="1">
            <a:off x="6043613" y="2649668"/>
            <a:ext cx="187172" cy="1119039"/>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17BC684-C0D0-1839-E453-B182DD7DAE49}"/>
              </a:ext>
            </a:extLst>
          </p:cNvPr>
          <p:cNvCxnSpPr/>
          <p:nvPr/>
        </p:nvCxnSpPr>
        <p:spPr>
          <a:xfrm flipV="1">
            <a:off x="6205539" y="2649668"/>
            <a:ext cx="1086959" cy="2300855"/>
          </a:xfrm>
          <a:prstGeom prst="straightConnector1">
            <a:avLst/>
          </a:prstGeom>
          <a:ln w="38100">
            <a:solidFill>
              <a:srgbClr val="40826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70590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46238"/>
            <a:ext cx="5521325" cy="4597400"/>
          </a:xfrm>
        </p:spPr>
        <p:txBody>
          <a:bodyPr/>
          <a:lstStyle/>
          <a:p>
            <a:pPr marL="0" indent="0">
              <a:buNone/>
            </a:pPr>
            <a:r>
              <a:rPr lang="sv-SE" sz="2400" b="1"/>
              <a:t>Välj din stil baserat på:</a:t>
            </a:r>
          </a:p>
          <a:p>
            <a:pPr marL="0" indent="0">
              <a:buNone/>
            </a:pPr>
            <a:endParaRPr lang="sv-SE" sz="2400" b="1"/>
          </a:p>
          <a:p>
            <a:pPr lvl="0"/>
            <a:r>
              <a:rPr lang="sv-SE" sz="2400"/>
              <a:t>Situation</a:t>
            </a:r>
          </a:p>
          <a:p>
            <a:pPr lvl="0"/>
            <a:r>
              <a:rPr lang="sv-SE" sz="2400"/>
              <a:t>Personens erfarenhet och kompetens</a:t>
            </a:r>
          </a:p>
          <a:p>
            <a:pPr lvl="0"/>
            <a:r>
              <a:rPr lang="sv-SE" sz="2400"/>
              <a:t>Personens engagemang och motivation</a:t>
            </a:r>
          </a:p>
          <a:p>
            <a:pPr lvl="0"/>
            <a:r>
              <a:rPr lang="sv-SE" sz="2400"/>
              <a:t>Uppgift i fråga</a:t>
            </a:r>
          </a:p>
          <a:p>
            <a:pPr lvl="1"/>
            <a:endParaRPr lang="fi-FI"/>
          </a:p>
        </p:txBody>
      </p:sp>
      <p:sp>
        <p:nvSpPr>
          <p:cNvPr id="9" name="TextBox 8"/>
          <p:cNvSpPr txBox="1"/>
          <p:nvPr/>
        </p:nvSpPr>
        <p:spPr>
          <a:xfrm>
            <a:off x="532145" y="448335"/>
            <a:ext cx="10804633" cy="793102"/>
          </a:xfrm>
          <a:prstGeom prst="rect">
            <a:avLst/>
          </a:prstGeom>
          <a:noFill/>
        </p:spPr>
        <p:txBody>
          <a:bodyPr wrap="square" lIns="0" tIns="0" rIns="0" bIns="0" rtlCol="0" anchor="ctr">
            <a:noAutofit/>
          </a:bodyPr>
          <a:lstStyle/>
          <a:p>
            <a:pPr>
              <a:lnSpc>
                <a:spcPts val="1683"/>
              </a:lnSpc>
            </a:pPr>
            <a:r>
              <a:rPr lang="en-GB" sz="3300" b="1" err="1"/>
              <a:t>Att</a:t>
            </a:r>
            <a:r>
              <a:rPr lang="en-GB" sz="3300" b="1"/>
              <a:t> </a:t>
            </a:r>
            <a:r>
              <a:rPr lang="en-GB" sz="3300" b="1" err="1"/>
              <a:t>anpassa</a:t>
            </a:r>
            <a:r>
              <a:rPr lang="en-GB" sz="3300" b="1"/>
              <a:t> sin </a:t>
            </a:r>
            <a:r>
              <a:rPr lang="en-GB" sz="3300" b="1" err="1"/>
              <a:t>ledarskapsstil</a:t>
            </a:r>
            <a:r>
              <a:rPr lang="en-GB" sz="3300" b="1"/>
              <a:t>…</a:t>
            </a:r>
          </a:p>
        </p:txBody>
      </p:sp>
      <p:sp>
        <p:nvSpPr>
          <p:cNvPr id="10" name="Content Placeholder 2"/>
          <p:cNvSpPr txBox="1">
            <a:spLocks/>
          </p:cNvSpPr>
          <p:nvPr/>
        </p:nvSpPr>
        <p:spPr>
          <a:xfrm>
            <a:off x="6246002" y="1375826"/>
            <a:ext cx="5520806" cy="4597148"/>
          </a:xfrm>
          <a:prstGeom prst="rect">
            <a:avLst/>
          </a:prstGeom>
        </p:spPr>
        <p:txBody>
          <a:bodyPr vert="horz" lIns="0" tIns="0" rIns="0" bIns="0" rtlCol="0">
            <a:noAutofit/>
          </a:bodyPr>
          <a:lstStyle>
            <a:lvl1pPr marL="636588" indent="-636588" algn="l" defTabSz="1828709" rtl="0" eaLnBrk="1" latinLnBrk="0" hangingPunct="1">
              <a:lnSpc>
                <a:spcPct val="100000"/>
              </a:lnSpc>
              <a:spcBef>
                <a:spcPts val="2400"/>
              </a:spcBef>
              <a:spcAft>
                <a:spcPts val="0"/>
              </a:spcAft>
              <a:buClr>
                <a:schemeClr val="tx1"/>
              </a:buClr>
              <a:buFont typeface="Fabrik" panose="00000500000000000000" pitchFamily="50" charset="0"/>
              <a:buChar char="+"/>
              <a:defRPr sz="4900" b="1" kern="1200">
                <a:solidFill>
                  <a:schemeClr val="tx1"/>
                </a:solidFill>
                <a:latin typeface="+mn-lt"/>
                <a:ea typeface="+mn-ea"/>
                <a:cs typeface="+mn-cs"/>
              </a:defRPr>
            </a:lvl1pPr>
            <a:lvl2pPr marL="1252538" marR="0" indent="-615950"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2pPr>
            <a:lvl3pPr marL="178911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3pPr>
            <a:lvl4pPr marL="2325688"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4pPr>
            <a:lvl5pPr marL="286226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fi-FI" sz="2450" err="1"/>
              <a:t>Din</a:t>
            </a:r>
            <a:r>
              <a:rPr lang="fi-FI" sz="2450"/>
              <a:t> </a:t>
            </a:r>
            <a:r>
              <a:rPr lang="fi-FI" sz="2450" err="1"/>
              <a:t>ledarskapsstil</a:t>
            </a:r>
            <a:r>
              <a:rPr lang="fi-FI" sz="2450"/>
              <a:t> </a:t>
            </a:r>
            <a:r>
              <a:rPr lang="fi-FI" sz="2450" err="1"/>
              <a:t>kan</a:t>
            </a:r>
            <a:r>
              <a:rPr lang="fi-FI" sz="2450"/>
              <a:t> vara:</a:t>
            </a:r>
          </a:p>
          <a:p>
            <a:pPr>
              <a:lnSpc>
                <a:spcPct val="150000"/>
              </a:lnSpc>
              <a:spcBef>
                <a:spcPts val="0"/>
              </a:spcBef>
              <a:buFont typeface="Arial" panose="020B0604020202020204" pitchFamily="34" charset="0"/>
              <a:buChar char="•"/>
            </a:pPr>
            <a:endParaRPr lang="fi-FI" sz="2800"/>
          </a:p>
          <a:p>
            <a:pPr>
              <a:lnSpc>
                <a:spcPct val="150000"/>
              </a:lnSpc>
              <a:spcBef>
                <a:spcPts val="0"/>
              </a:spcBef>
              <a:buFont typeface="Arial" panose="020B0604020202020204" pitchFamily="34" charset="0"/>
              <a:buChar char="•"/>
            </a:pPr>
            <a:r>
              <a:rPr lang="fi-FI" sz="2400" b="0" err="1"/>
              <a:t>Instruerande</a:t>
            </a:r>
            <a:r>
              <a:rPr lang="fi-FI" sz="2400" b="0"/>
              <a:t> (</a:t>
            </a:r>
            <a:r>
              <a:rPr lang="fi-FI" sz="2400" b="0" err="1"/>
              <a:t>Directing</a:t>
            </a:r>
            <a:r>
              <a:rPr lang="fi-FI" sz="2400" b="0"/>
              <a:t>)</a:t>
            </a:r>
          </a:p>
          <a:p>
            <a:pPr>
              <a:lnSpc>
                <a:spcPct val="150000"/>
              </a:lnSpc>
              <a:spcBef>
                <a:spcPts val="0"/>
              </a:spcBef>
              <a:buFont typeface="Arial" panose="020B0604020202020204" pitchFamily="34" charset="0"/>
              <a:buChar char="•"/>
            </a:pPr>
            <a:r>
              <a:rPr lang="fi-FI" sz="2400" b="0" err="1"/>
              <a:t>Rådgivande</a:t>
            </a:r>
            <a:r>
              <a:rPr lang="fi-FI" sz="2400" b="0"/>
              <a:t> (Coaching)</a:t>
            </a:r>
          </a:p>
          <a:p>
            <a:pPr>
              <a:lnSpc>
                <a:spcPct val="150000"/>
              </a:lnSpc>
              <a:spcBef>
                <a:spcPts val="0"/>
              </a:spcBef>
              <a:buFont typeface="Arial" panose="020B0604020202020204" pitchFamily="34" charset="0"/>
              <a:buChar char="•"/>
            </a:pPr>
            <a:r>
              <a:rPr lang="fi-FI" sz="2400" b="0" err="1"/>
              <a:t>Stödjande</a:t>
            </a:r>
            <a:r>
              <a:rPr lang="fi-FI" sz="2400" b="0"/>
              <a:t> (</a:t>
            </a:r>
            <a:r>
              <a:rPr lang="fi-FI" sz="2400" b="0" err="1"/>
              <a:t>Supportive</a:t>
            </a:r>
            <a:r>
              <a:rPr lang="fi-FI" sz="2400" b="0"/>
              <a:t>)</a:t>
            </a:r>
          </a:p>
          <a:p>
            <a:pPr>
              <a:lnSpc>
                <a:spcPct val="150000"/>
              </a:lnSpc>
              <a:spcBef>
                <a:spcPts val="0"/>
              </a:spcBef>
              <a:buFont typeface="Arial" panose="020B0604020202020204" pitchFamily="34" charset="0"/>
              <a:buChar char="•"/>
            </a:pPr>
            <a:r>
              <a:rPr lang="fi-FI" sz="2400" b="0" err="1"/>
              <a:t>Delegerande</a:t>
            </a:r>
            <a:r>
              <a:rPr lang="fi-FI" sz="2400" b="0"/>
              <a:t> (</a:t>
            </a:r>
            <a:r>
              <a:rPr lang="fi-FI" sz="2400" b="0" err="1"/>
              <a:t>Delegating</a:t>
            </a:r>
            <a:r>
              <a:rPr lang="fi-FI" sz="2400" b="0"/>
              <a:t>)</a:t>
            </a:r>
          </a:p>
          <a:p>
            <a:pPr>
              <a:buFont typeface="Arial" panose="020B0604020202020204" pitchFamily="34" charset="0"/>
              <a:buChar char="•"/>
            </a:pPr>
            <a:endParaRPr lang="fi-FI" sz="2200" b="0"/>
          </a:p>
          <a:p>
            <a:pPr lvl="1"/>
            <a:endParaRPr lang="fi-FI" sz="1300"/>
          </a:p>
        </p:txBody>
      </p:sp>
      <p:sp>
        <p:nvSpPr>
          <p:cNvPr id="11" name="Content Placeholder 2"/>
          <p:cNvSpPr txBox="1">
            <a:spLocks/>
          </p:cNvSpPr>
          <p:nvPr/>
        </p:nvSpPr>
        <p:spPr>
          <a:xfrm>
            <a:off x="1705837" y="5524500"/>
            <a:ext cx="8268925" cy="448474"/>
          </a:xfrm>
          <a:prstGeom prst="rect">
            <a:avLst/>
          </a:prstGeom>
        </p:spPr>
        <p:txBody>
          <a:bodyPr vert="horz" lIns="0" tIns="0" rIns="0" bIns="0" rtlCol="0">
            <a:noAutofit/>
          </a:bodyPr>
          <a:lstStyle>
            <a:lvl1pPr marL="636588" indent="-636588" algn="l" defTabSz="1828709" rtl="0" eaLnBrk="1" latinLnBrk="0" hangingPunct="1">
              <a:lnSpc>
                <a:spcPct val="100000"/>
              </a:lnSpc>
              <a:spcBef>
                <a:spcPts val="2400"/>
              </a:spcBef>
              <a:spcAft>
                <a:spcPts val="0"/>
              </a:spcAft>
              <a:buClr>
                <a:schemeClr val="tx1"/>
              </a:buClr>
              <a:buFont typeface="Fabrik" panose="00000500000000000000" pitchFamily="50" charset="0"/>
              <a:buChar char="+"/>
              <a:defRPr sz="4900" b="1" kern="1200">
                <a:solidFill>
                  <a:schemeClr val="tx1"/>
                </a:solidFill>
                <a:latin typeface="+mn-lt"/>
                <a:ea typeface="+mn-ea"/>
                <a:cs typeface="+mn-cs"/>
              </a:defRPr>
            </a:lvl1pPr>
            <a:lvl2pPr marL="1252538" marR="0" indent="-615950"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2pPr>
            <a:lvl3pPr marL="178911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3pPr>
            <a:lvl4pPr marL="2325688"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4pPr>
            <a:lvl5pPr marL="2862263" marR="0" indent="-536575" algn="l" defTabSz="1828709" rtl="0" eaLnBrk="1" fontAlgn="auto" latinLnBrk="0" hangingPunct="1">
              <a:lnSpc>
                <a:spcPts val="3365"/>
              </a:lnSpc>
              <a:spcBef>
                <a:spcPts val="0"/>
              </a:spcBef>
              <a:spcAft>
                <a:spcPts val="0"/>
              </a:spcAft>
              <a:buClr>
                <a:srgbClr val="005050"/>
              </a:buClr>
              <a:buSzTx/>
              <a:buFont typeface="Fabrik" panose="00000500000000000000" pitchFamily="50" charset="0"/>
              <a:buChar char="-"/>
              <a:tabLst/>
              <a:defRPr sz="2600" kern="1200" baseline="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fi-FI" sz="2200">
                <a:solidFill>
                  <a:schemeClr val="tx1">
                    <a:lumMod val="75000"/>
                    <a:lumOff val="25000"/>
                  </a:schemeClr>
                </a:solidFill>
              </a:rPr>
              <a:t>ANPASSA &amp; FLEXA DIN LEDARSKAPSTIL!</a:t>
            </a:r>
          </a:p>
          <a:p>
            <a:pPr lvl="1" algn="ctr"/>
            <a:endParaRPr lang="fi-FI" sz="1300"/>
          </a:p>
        </p:txBody>
      </p:sp>
    </p:spTree>
    <p:extLst>
      <p:ext uri="{BB962C8B-B14F-4D97-AF65-F5344CB8AC3E}">
        <p14:creationId xmlns:p14="http://schemas.microsoft.com/office/powerpoint/2010/main" val="362467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059B9D-423C-78CC-FBF5-3EB2888E28AF}"/>
              </a:ext>
            </a:extLst>
          </p:cNvPr>
          <p:cNvSpPr>
            <a:spLocks noGrp="1"/>
          </p:cNvSpPr>
          <p:nvPr>
            <p:ph type="title"/>
          </p:nvPr>
        </p:nvSpPr>
        <p:spPr>
          <a:xfrm>
            <a:off x="639283" y="311826"/>
            <a:ext cx="10945480" cy="1024128"/>
          </a:xfrm>
        </p:spPr>
        <p:txBody>
          <a:bodyPr anchor="ctr">
            <a:normAutofit/>
          </a:bodyPr>
          <a:lstStyle/>
          <a:p>
            <a:pPr marL="0" marR="0" lvl="0" indent="0" defTabSz="914400" rtl="0" eaLnBrk="0" fontAlgn="base" latinLnBrk="0" hangingPunct="0">
              <a:spcBef>
                <a:spcPct val="0"/>
              </a:spcBef>
              <a:spcAft>
                <a:spcPct val="0"/>
              </a:spcAft>
              <a:buClrTx/>
              <a:buSzTx/>
              <a:buFontTx/>
              <a:buNone/>
              <a:tabLst/>
            </a:pPr>
            <a:r>
              <a:rPr kumimoji="0" lang="sv-SE" altLang="sv-SE" i="0" u="none" strike="noStrike" cap="none" normalizeH="0" baseline="0">
                <a:ln>
                  <a:noFill/>
                </a:ln>
                <a:effectLst/>
              </a:rPr>
              <a:t>Sammanfattning av de fyra ledarskapsstilarna</a:t>
            </a:r>
          </a:p>
          <a:p>
            <a:pPr marL="0" marR="0" lvl="0" indent="0" defTabSz="914400" rtl="0" eaLnBrk="0" fontAlgn="base" latinLnBrk="0" hangingPunct="0">
              <a:spcBef>
                <a:spcPct val="0"/>
              </a:spcBef>
              <a:spcAft>
                <a:spcPct val="0"/>
              </a:spcAft>
              <a:buClrTx/>
              <a:buSzTx/>
              <a:buFontTx/>
              <a:buNone/>
              <a:tabLst/>
            </a:pPr>
            <a:endParaRPr kumimoji="0" lang="sv-SE" altLang="sv-SE" b="0" i="0" u="none" strike="noStrike" cap="none" normalizeH="0" baseline="0">
              <a:ln>
                <a:noFill/>
              </a:ln>
              <a:effectLst/>
            </a:endParaRPr>
          </a:p>
        </p:txBody>
      </p:sp>
      <p:graphicFrame>
        <p:nvGraphicFramePr>
          <p:cNvPr id="7" name="Table 6">
            <a:extLst>
              <a:ext uri="{FF2B5EF4-FFF2-40B4-BE49-F238E27FC236}">
                <a16:creationId xmlns:a16="http://schemas.microsoft.com/office/drawing/2014/main" id="{56CB617E-1407-D3B5-2B71-F318E6E98B5B}"/>
              </a:ext>
            </a:extLst>
          </p:cNvPr>
          <p:cNvGraphicFramePr>
            <a:graphicFrameLocks noGrp="1"/>
          </p:cNvGraphicFramePr>
          <p:nvPr/>
        </p:nvGraphicFramePr>
        <p:xfrm>
          <a:off x="1516120" y="1359576"/>
          <a:ext cx="8761926" cy="4351339"/>
        </p:xfrm>
        <a:graphic>
          <a:graphicData uri="http://schemas.openxmlformats.org/drawingml/2006/table">
            <a:tbl>
              <a:tblPr/>
              <a:tblGrid>
                <a:gridCol w="2680481">
                  <a:extLst>
                    <a:ext uri="{9D8B030D-6E8A-4147-A177-3AD203B41FA5}">
                      <a16:colId xmlns:a16="http://schemas.microsoft.com/office/drawing/2014/main" val="4017624883"/>
                    </a:ext>
                  </a:extLst>
                </a:gridCol>
                <a:gridCol w="2458885">
                  <a:extLst>
                    <a:ext uri="{9D8B030D-6E8A-4147-A177-3AD203B41FA5}">
                      <a16:colId xmlns:a16="http://schemas.microsoft.com/office/drawing/2014/main" val="4211885406"/>
                    </a:ext>
                  </a:extLst>
                </a:gridCol>
                <a:gridCol w="3622560">
                  <a:extLst>
                    <a:ext uri="{9D8B030D-6E8A-4147-A177-3AD203B41FA5}">
                      <a16:colId xmlns:a16="http://schemas.microsoft.com/office/drawing/2014/main" val="1203915972"/>
                    </a:ext>
                  </a:extLst>
                </a:gridCol>
              </a:tblGrid>
              <a:tr h="563115">
                <a:tc>
                  <a:txBody>
                    <a:bodyPr/>
                    <a:lstStyle/>
                    <a:p>
                      <a:pPr algn="l" fontAlgn="ctr">
                        <a:spcBef>
                          <a:spcPts val="0"/>
                        </a:spcBef>
                        <a:spcAft>
                          <a:spcPts val="0"/>
                        </a:spcAft>
                      </a:pPr>
                      <a:r>
                        <a:rPr lang="en-US" sz="2500" b="1" i="0" u="none" strike="noStrike">
                          <a:effectLst/>
                          <a:latin typeface="Arial" panose="020B0604020202020204" pitchFamily="34" charset="0"/>
                        </a:rPr>
                        <a:t>Ledarskapsstil</a:t>
                      </a:r>
                      <a:endParaRPr lang="en-US" sz="2500" b="0" i="0" u="none" strike="noStrike">
                        <a:effectLst/>
                        <a:latin typeface="Arial" panose="020B0604020202020204" pitchFamily="34" charset="0"/>
                      </a:endParaRPr>
                    </a:p>
                  </a:txBody>
                  <a:tcPr marL="127981" marR="127981" marT="63990" marB="63990" anchor="ctr">
                    <a:lnL>
                      <a:noFill/>
                    </a:lnL>
                    <a:lnR>
                      <a:noFill/>
                    </a:lnR>
                    <a:lnT>
                      <a:noFill/>
                    </a:lnT>
                    <a:lnB>
                      <a:noFill/>
                    </a:lnB>
                    <a:solidFill>
                      <a:srgbClr val="F0F0F0"/>
                    </a:solidFill>
                  </a:tcPr>
                </a:tc>
                <a:tc>
                  <a:txBody>
                    <a:bodyPr/>
                    <a:lstStyle/>
                    <a:p>
                      <a:pPr algn="l" fontAlgn="ctr">
                        <a:spcBef>
                          <a:spcPts val="0"/>
                        </a:spcBef>
                        <a:spcAft>
                          <a:spcPts val="0"/>
                        </a:spcAft>
                      </a:pPr>
                      <a:r>
                        <a:rPr lang="en-US" sz="2500" b="1" i="0" u="none" strike="noStrike">
                          <a:effectLst/>
                          <a:latin typeface="Arial" panose="020B0604020202020204" pitchFamily="34" charset="0"/>
                        </a:rPr>
                        <a:t>Motivation</a:t>
                      </a:r>
                      <a:endParaRPr lang="en-US" sz="2500" b="0" i="0" u="none" strike="noStrike">
                        <a:effectLst/>
                        <a:latin typeface="Arial" panose="020B0604020202020204" pitchFamily="34" charset="0"/>
                      </a:endParaRPr>
                    </a:p>
                  </a:txBody>
                  <a:tcPr marL="127981" marR="127981" marT="63990" marB="63990" anchor="ctr">
                    <a:lnL>
                      <a:noFill/>
                    </a:lnL>
                    <a:lnR>
                      <a:noFill/>
                    </a:lnR>
                    <a:lnT>
                      <a:noFill/>
                    </a:lnT>
                    <a:lnB>
                      <a:noFill/>
                    </a:lnB>
                    <a:solidFill>
                      <a:srgbClr val="F0F0F0"/>
                    </a:solidFill>
                  </a:tcPr>
                </a:tc>
                <a:tc>
                  <a:txBody>
                    <a:bodyPr/>
                    <a:lstStyle/>
                    <a:p>
                      <a:pPr algn="l" fontAlgn="ctr">
                        <a:spcBef>
                          <a:spcPts val="0"/>
                        </a:spcBef>
                        <a:spcAft>
                          <a:spcPts val="0"/>
                        </a:spcAft>
                      </a:pPr>
                      <a:r>
                        <a:rPr lang="en-US" sz="2500" b="1" i="0" u="none" strike="noStrike">
                          <a:effectLst/>
                          <a:latin typeface="Arial" panose="020B0604020202020204" pitchFamily="34" charset="0"/>
                        </a:rPr>
                        <a:t>Kunskap/Kompetens</a:t>
                      </a:r>
                      <a:endParaRPr lang="en-US" sz="2500" b="0" i="0" u="none" strike="noStrike">
                        <a:effectLst/>
                        <a:latin typeface="Arial" panose="020B0604020202020204" pitchFamily="34" charset="0"/>
                      </a:endParaRPr>
                    </a:p>
                  </a:txBody>
                  <a:tcPr marL="127981" marR="127981" marT="63990" marB="63990" anchor="ctr">
                    <a:lnL>
                      <a:noFill/>
                    </a:lnL>
                    <a:lnR>
                      <a:noFill/>
                    </a:lnR>
                    <a:lnT>
                      <a:noFill/>
                    </a:lnT>
                    <a:lnB>
                      <a:noFill/>
                    </a:lnB>
                    <a:solidFill>
                      <a:srgbClr val="F0F0F0"/>
                    </a:solidFill>
                  </a:tcPr>
                </a:tc>
                <a:extLst>
                  <a:ext uri="{0D108BD9-81ED-4DB2-BD59-A6C34878D82A}">
                    <a16:rowId xmlns:a16="http://schemas.microsoft.com/office/drawing/2014/main" val="3241817528"/>
                  </a:ext>
                </a:extLst>
              </a:tr>
              <a:tr h="947056">
                <a:tc>
                  <a:txBody>
                    <a:bodyPr/>
                    <a:lstStyle/>
                    <a:p>
                      <a:pPr algn="l" fontAlgn="ctr">
                        <a:spcBef>
                          <a:spcPts val="0"/>
                        </a:spcBef>
                        <a:spcAft>
                          <a:spcPts val="0"/>
                        </a:spcAft>
                      </a:pPr>
                      <a:r>
                        <a:rPr lang="en-US" sz="2500" b="0" i="0" u="none" strike="noStrike">
                          <a:effectLst/>
                          <a:latin typeface="Arial" panose="020B0604020202020204" pitchFamily="34" charset="0"/>
                        </a:rPr>
                        <a:t>Instruerande ledarskap</a:t>
                      </a:r>
                    </a:p>
                  </a:txBody>
                  <a:tcPr marL="127981" marR="127981" marT="63990" marB="63990" anchor="ctr">
                    <a:lnL>
                      <a:noFill/>
                    </a:lnL>
                    <a:lnR>
                      <a:noFill/>
                    </a:lnR>
                    <a:lnT>
                      <a:noFill/>
                    </a:lnT>
                    <a:lnB>
                      <a:noFill/>
                    </a:lnB>
                  </a:tcPr>
                </a:tc>
                <a:tc>
                  <a:txBody>
                    <a:bodyPr/>
                    <a:lstStyle/>
                    <a:p>
                      <a:pPr algn="l" fontAlgn="ctr">
                        <a:spcBef>
                          <a:spcPts val="0"/>
                        </a:spcBef>
                        <a:spcAft>
                          <a:spcPts val="0"/>
                        </a:spcAft>
                      </a:pPr>
                      <a:r>
                        <a:rPr lang="en-US" sz="2500" b="0" i="0" u="none" strike="noStrike">
                          <a:effectLst/>
                          <a:latin typeface="Arial" panose="020B0604020202020204" pitchFamily="34" charset="0"/>
                        </a:rPr>
                        <a:t>Hög</a:t>
                      </a:r>
                    </a:p>
                  </a:txBody>
                  <a:tcPr marL="127981" marR="127981" marT="63990" marB="63990" anchor="ctr">
                    <a:lnL>
                      <a:noFill/>
                    </a:lnL>
                    <a:lnR>
                      <a:noFill/>
                    </a:lnR>
                    <a:lnT>
                      <a:noFill/>
                    </a:lnT>
                    <a:lnB>
                      <a:noFill/>
                    </a:lnB>
                  </a:tcPr>
                </a:tc>
                <a:tc>
                  <a:txBody>
                    <a:bodyPr/>
                    <a:lstStyle/>
                    <a:p>
                      <a:pPr algn="l" fontAlgn="ctr">
                        <a:spcBef>
                          <a:spcPts val="0"/>
                        </a:spcBef>
                        <a:spcAft>
                          <a:spcPts val="0"/>
                        </a:spcAft>
                      </a:pPr>
                      <a:r>
                        <a:rPr lang="en-US" sz="2500" b="0" i="0" u="none" strike="noStrike">
                          <a:effectLst/>
                          <a:latin typeface="Arial" panose="020B0604020202020204" pitchFamily="34" charset="0"/>
                        </a:rPr>
                        <a:t>Låg</a:t>
                      </a:r>
                    </a:p>
                  </a:txBody>
                  <a:tcPr marL="127981" marR="127981" marT="63990" marB="63990" anchor="ctr">
                    <a:lnL>
                      <a:noFill/>
                    </a:lnL>
                    <a:lnR>
                      <a:noFill/>
                    </a:lnR>
                    <a:lnT>
                      <a:noFill/>
                    </a:lnT>
                    <a:lnB>
                      <a:noFill/>
                    </a:lnB>
                  </a:tcPr>
                </a:tc>
                <a:extLst>
                  <a:ext uri="{0D108BD9-81ED-4DB2-BD59-A6C34878D82A}">
                    <a16:rowId xmlns:a16="http://schemas.microsoft.com/office/drawing/2014/main" val="3458061360"/>
                  </a:ext>
                </a:extLst>
              </a:tr>
              <a:tr h="947056">
                <a:tc>
                  <a:txBody>
                    <a:bodyPr/>
                    <a:lstStyle/>
                    <a:p>
                      <a:pPr algn="l" fontAlgn="ctr">
                        <a:spcBef>
                          <a:spcPts val="0"/>
                        </a:spcBef>
                        <a:spcAft>
                          <a:spcPts val="0"/>
                        </a:spcAft>
                      </a:pPr>
                      <a:r>
                        <a:rPr lang="en-US" sz="2500" b="0" i="0" u="none" strike="noStrike">
                          <a:effectLst/>
                          <a:latin typeface="Arial" panose="020B0604020202020204" pitchFamily="34" charset="0"/>
                        </a:rPr>
                        <a:t>Rådgivande ledarskap</a:t>
                      </a:r>
                    </a:p>
                  </a:txBody>
                  <a:tcPr marL="127981" marR="127981" marT="63990" marB="63990" anchor="ctr">
                    <a:lnL>
                      <a:noFill/>
                    </a:lnL>
                    <a:lnR>
                      <a:noFill/>
                    </a:lnR>
                    <a:lnT>
                      <a:noFill/>
                    </a:lnT>
                    <a:lnB>
                      <a:noFill/>
                    </a:lnB>
                    <a:solidFill>
                      <a:srgbClr val="F0F0F0"/>
                    </a:solidFill>
                  </a:tcPr>
                </a:tc>
                <a:tc>
                  <a:txBody>
                    <a:bodyPr/>
                    <a:lstStyle/>
                    <a:p>
                      <a:pPr algn="l" fontAlgn="ctr">
                        <a:spcBef>
                          <a:spcPts val="0"/>
                        </a:spcBef>
                        <a:spcAft>
                          <a:spcPts val="0"/>
                        </a:spcAft>
                      </a:pPr>
                      <a:r>
                        <a:rPr lang="en-US" sz="2500" b="0" i="0" u="none" strike="noStrike">
                          <a:effectLst/>
                          <a:latin typeface="Arial" panose="020B0604020202020204" pitchFamily="34" charset="0"/>
                        </a:rPr>
                        <a:t>Låg</a:t>
                      </a:r>
                    </a:p>
                  </a:txBody>
                  <a:tcPr marL="127981" marR="127981" marT="63990" marB="63990" anchor="ctr">
                    <a:lnL>
                      <a:noFill/>
                    </a:lnL>
                    <a:lnR>
                      <a:noFill/>
                    </a:lnR>
                    <a:lnT>
                      <a:noFill/>
                    </a:lnT>
                    <a:lnB>
                      <a:noFill/>
                    </a:lnB>
                    <a:solidFill>
                      <a:srgbClr val="F0F0F0"/>
                    </a:solidFill>
                  </a:tcPr>
                </a:tc>
                <a:tc>
                  <a:txBody>
                    <a:bodyPr/>
                    <a:lstStyle/>
                    <a:p>
                      <a:pPr algn="l" fontAlgn="ctr">
                        <a:spcBef>
                          <a:spcPts val="0"/>
                        </a:spcBef>
                        <a:spcAft>
                          <a:spcPts val="0"/>
                        </a:spcAft>
                      </a:pPr>
                      <a:r>
                        <a:rPr lang="en-US" sz="2500" b="0" i="0" u="none" strike="noStrike">
                          <a:effectLst/>
                          <a:latin typeface="Arial" panose="020B0604020202020204" pitchFamily="34" charset="0"/>
                        </a:rPr>
                        <a:t>Låg – Medel</a:t>
                      </a:r>
                    </a:p>
                  </a:txBody>
                  <a:tcPr marL="127981" marR="127981" marT="63990" marB="63990" anchor="ctr">
                    <a:lnL>
                      <a:noFill/>
                    </a:lnL>
                    <a:lnR>
                      <a:noFill/>
                    </a:lnR>
                    <a:lnT>
                      <a:noFill/>
                    </a:lnT>
                    <a:lnB>
                      <a:noFill/>
                    </a:lnB>
                    <a:solidFill>
                      <a:srgbClr val="F0F0F0"/>
                    </a:solidFill>
                  </a:tcPr>
                </a:tc>
                <a:extLst>
                  <a:ext uri="{0D108BD9-81ED-4DB2-BD59-A6C34878D82A}">
                    <a16:rowId xmlns:a16="http://schemas.microsoft.com/office/drawing/2014/main" val="883921453"/>
                  </a:ext>
                </a:extLst>
              </a:tr>
              <a:tr h="947056">
                <a:tc>
                  <a:txBody>
                    <a:bodyPr/>
                    <a:lstStyle/>
                    <a:p>
                      <a:pPr algn="l" fontAlgn="ctr">
                        <a:spcBef>
                          <a:spcPts val="0"/>
                        </a:spcBef>
                        <a:spcAft>
                          <a:spcPts val="0"/>
                        </a:spcAft>
                      </a:pPr>
                      <a:r>
                        <a:rPr lang="en-US" sz="2500" b="0" i="0" u="none" strike="noStrike">
                          <a:effectLst/>
                          <a:latin typeface="Arial" panose="020B0604020202020204" pitchFamily="34" charset="0"/>
                        </a:rPr>
                        <a:t>Stödjande ledarskap</a:t>
                      </a:r>
                    </a:p>
                  </a:txBody>
                  <a:tcPr marL="127981" marR="127981" marT="63990" marB="63990" anchor="ctr">
                    <a:lnL>
                      <a:noFill/>
                    </a:lnL>
                    <a:lnR>
                      <a:noFill/>
                    </a:lnR>
                    <a:lnT>
                      <a:noFill/>
                    </a:lnT>
                    <a:lnB>
                      <a:noFill/>
                    </a:lnB>
                  </a:tcPr>
                </a:tc>
                <a:tc>
                  <a:txBody>
                    <a:bodyPr/>
                    <a:lstStyle/>
                    <a:p>
                      <a:pPr algn="l" fontAlgn="ctr">
                        <a:spcBef>
                          <a:spcPts val="0"/>
                        </a:spcBef>
                        <a:spcAft>
                          <a:spcPts val="0"/>
                        </a:spcAft>
                      </a:pPr>
                      <a:r>
                        <a:rPr lang="en-US" sz="2500" b="0" i="0" u="none" strike="noStrike">
                          <a:effectLst/>
                          <a:latin typeface="Arial" panose="020B0604020202020204" pitchFamily="34" charset="0"/>
                        </a:rPr>
                        <a:t>Varierande</a:t>
                      </a:r>
                    </a:p>
                  </a:txBody>
                  <a:tcPr marL="127981" marR="127981" marT="63990" marB="63990" anchor="ctr">
                    <a:lnL>
                      <a:noFill/>
                    </a:lnL>
                    <a:lnR>
                      <a:noFill/>
                    </a:lnR>
                    <a:lnT>
                      <a:noFill/>
                    </a:lnT>
                    <a:lnB>
                      <a:noFill/>
                    </a:lnB>
                  </a:tcPr>
                </a:tc>
                <a:tc>
                  <a:txBody>
                    <a:bodyPr/>
                    <a:lstStyle/>
                    <a:p>
                      <a:pPr algn="l" fontAlgn="ctr">
                        <a:spcBef>
                          <a:spcPts val="0"/>
                        </a:spcBef>
                        <a:spcAft>
                          <a:spcPts val="0"/>
                        </a:spcAft>
                      </a:pPr>
                      <a:r>
                        <a:rPr lang="en-US" sz="2500" b="0" i="0" u="none" strike="noStrike">
                          <a:effectLst/>
                          <a:latin typeface="Arial" panose="020B0604020202020204" pitchFamily="34" charset="0"/>
                        </a:rPr>
                        <a:t>Medel – Hög</a:t>
                      </a:r>
                    </a:p>
                  </a:txBody>
                  <a:tcPr marL="127981" marR="127981" marT="63990" marB="63990" anchor="ctr">
                    <a:lnL>
                      <a:noFill/>
                    </a:lnL>
                    <a:lnR>
                      <a:noFill/>
                    </a:lnR>
                    <a:lnT>
                      <a:noFill/>
                    </a:lnT>
                    <a:lnB>
                      <a:noFill/>
                    </a:lnB>
                  </a:tcPr>
                </a:tc>
                <a:extLst>
                  <a:ext uri="{0D108BD9-81ED-4DB2-BD59-A6C34878D82A}">
                    <a16:rowId xmlns:a16="http://schemas.microsoft.com/office/drawing/2014/main" val="254558777"/>
                  </a:ext>
                </a:extLst>
              </a:tr>
              <a:tr h="947056">
                <a:tc>
                  <a:txBody>
                    <a:bodyPr/>
                    <a:lstStyle/>
                    <a:p>
                      <a:pPr algn="l" fontAlgn="ctr">
                        <a:spcBef>
                          <a:spcPts val="0"/>
                        </a:spcBef>
                        <a:spcAft>
                          <a:spcPts val="0"/>
                        </a:spcAft>
                      </a:pPr>
                      <a:r>
                        <a:rPr lang="en-US" sz="2500" b="0" i="0" u="none" strike="noStrike">
                          <a:effectLst/>
                          <a:latin typeface="Arial" panose="020B0604020202020204" pitchFamily="34" charset="0"/>
                        </a:rPr>
                        <a:t>Delegerande ledarskap</a:t>
                      </a:r>
                    </a:p>
                  </a:txBody>
                  <a:tcPr marL="127981" marR="127981" marT="63990" marB="63990" anchor="ctr">
                    <a:lnL>
                      <a:noFill/>
                    </a:lnL>
                    <a:lnR>
                      <a:noFill/>
                    </a:lnR>
                    <a:lnT>
                      <a:noFill/>
                    </a:lnT>
                    <a:lnB>
                      <a:noFill/>
                    </a:lnB>
                    <a:solidFill>
                      <a:srgbClr val="F0F0F0"/>
                    </a:solidFill>
                  </a:tcPr>
                </a:tc>
                <a:tc>
                  <a:txBody>
                    <a:bodyPr/>
                    <a:lstStyle/>
                    <a:p>
                      <a:pPr algn="l" fontAlgn="ctr">
                        <a:spcBef>
                          <a:spcPts val="0"/>
                        </a:spcBef>
                        <a:spcAft>
                          <a:spcPts val="0"/>
                        </a:spcAft>
                      </a:pPr>
                      <a:r>
                        <a:rPr lang="en-US" sz="2500" b="0" i="0" u="none" strike="noStrike">
                          <a:effectLst/>
                          <a:latin typeface="Arial" panose="020B0604020202020204" pitchFamily="34" charset="0"/>
                        </a:rPr>
                        <a:t>Hög</a:t>
                      </a:r>
                    </a:p>
                  </a:txBody>
                  <a:tcPr marL="127981" marR="127981" marT="63990" marB="63990" anchor="ctr">
                    <a:lnL>
                      <a:noFill/>
                    </a:lnL>
                    <a:lnR>
                      <a:noFill/>
                    </a:lnR>
                    <a:lnT>
                      <a:noFill/>
                    </a:lnT>
                    <a:lnB>
                      <a:noFill/>
                    </a:lnB>
                    <a:solidFill>
                      <a:srgbClr val="F0F0F0"/>
                    </a:solidFill>
                  </a:tcPr>
                </a:tc>
                <a:tc>
                  <a:txBody>
                    <a:bodyPr/>
                    <a:lstStyle/>
                    <a:p>
                      <a:pPr algn="l" fontAlgn="ctr">
                        <a:spcBef>
                          <a:spcPts val="0"/>
                        </a:spcBef>
                        <a:spcAft>
                          <a:spcPts val="0"/>
                        </a:spcAft>
                      </a:pPr>
                      <a:r>
                        <a:rPr lang="en-US" sz="2500" b="0" i="0" u="none" strike="noStrike" err="1">
                          <a:effectLst/>
                          <a:latin typeface="Arial" panose="020B0604020202020204" pitchFamily="34" charset="0"/>
                        </a:rPr>
                        <a:t>Hög</a:t>
                      </a:r>
                      <a:endParaRPr lang="en-US" sz="2500" b="0" i="0" u="none" strike="noStrike">
                        <a:effectLst/>
                        <a:latin typeface="Arial" panose="020B0604020202020204" pitchFamily="34" charset="0"/>
                      </a:endParaRPr>
                    </a:p>
                  </a:txBody>
                  <a:tcPr marL="127981" marR="127981" marT="63990" marB="63990" anchor="ctr">
                    <a:lnL>
                      <a:noFill/>
                    </a:lnL>
                    <a:lnR>
                      <a:noFill/>
                    </a:lnR>
                    <a:lnT>
                      <a:noFill/>
                    </a:lnT>
                    <a:lnB>
                      <a:noFill/>
                    </a:lnB>
                    <a:solidFill>
                      <a:srgbClr val="F0F0F0"/>
                    </a:solidFill>
                  </a:tcPr>
                </a:tc>
                <a:extLst>
                  <a:ext uri="{0D108BD9-81ED-4DB2-BD59-A6C34878D82A}">
                    <a16:rowId xmlns:a16="http://schemas.microsoft.com/office/drawing/2014/main" val="106777371"/>
                  </a:ext>
                </a:extLst>
              </a:tr>
            </a:tbl>
          </a:graphicData>
        </a:graphic>
      </p:graphicFrame>
    </p:spTree>
    <p:extLst>
      <p:ext uri="{BB962C8B-B14F-4D97-AF65-F5344CB8AC3E}">
        <p14:creationId xmlns:p14="http://schemas.microsoft.com/office/powerpoint/2010/main" val="3040719372"/>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{0AAF10DF-858B-CA4C-83E8-57A7FF2DF09F}tf10001076</Template>
  <TotalTime>29990</TotalTime>
  <Words>7722</Words>
  <Application>Microsoft Macintosh PowerPoint</Application>
  <PresentationFormat>Bredbild</PresentationFormat>
  <Paragraphs>1353</Paragraphs>
  <Slides>147</Slides>
  <Notes>51</Notes>
  <HiddenSlides>48</HiddenSlides>
  <MMClips>0</MMClips>
  <ScaleCrop>false</ScaleCrop>
  <HeadingPairs>
    <vt:vector size="6" baseType="variant">
      <vt:variant>
        <vt:lpstr>Använt teckensnitt</vt:lpstr>
      </vt:variant>
      <vt:variant>
        <vt:i4>17</vt:i4>
      </vt:variant>
      <vt:variant>
        <vt:lpstr>Tema</vt:lpstr>
      </vt:variant>
      <vt:variant>
        <vt:i4>1</vt:i4>
      </vt:variant>
      <vt:variant>
        <vt:lpstr>Bildrubriker</vt:lpstr>
      </vt:variant>
      <vt:variant>
        <vt:i4>147</vt:i4>
      </vt:variant>
    </vt:vector>
  </HeadingPairs>
  <TitlesOfParts>
    <vt:vector size="165" baseType="lpstr">
      <vt:lpstr>ＭＳ Ｐゴシック</vt:lpstr>
      <vt:lpstr>Arial</vt:lpstr>
      <vt:lpstr>Arial Narrow</vt:lpstr>
      <vt:lpstr>Calibri</vt:lpstr>
      <vt:lpstr>Calibri Light</vt:lpstr>
      <vt:lpstr>Electrolux Sans SemiBold</vt:lpstr>
      <vt:lpstr>Futura CondensedExtraBold</vt:lpstr>
      <vt:lpstr>Georgia</vt:lpstr>
      <vt:lpstr>Gill Sans MT</vt:lpstr>
      <vt:lpstr>Poppins</vt:lpstr>
      <vt:lpstr>Segoe UI</vt:lpstr>
      <vt:lpstr>Segoe UI Semibold</vt:lpstr>
      <vt:lpstr>Symbol</vt:lpstr>
      <vt:lpstr>Times New Roman</vt:lpstr>
      <vt:lpstr>Verdana</vt:lpstr>
      <vt:lpstr>Wingdings</vt:lpstr>
      <vt:lpstr>Wingdings 2</vt:lpstr>
      <vt:lpstr>Office-tema</vt:lpstr>
      <vt:lpstr>Självledarskap, fortsättning  Att sätta och nå mål (ex. LIA-plats)</vt:lpstr>
      <vt:lpstr>PRESENTATION  ANJA KREIVI</vt:lpstr>
      <vt:lpstr>Era förväntningar på kursen?</vt:lpstr>
      <vt:lpstr>Våra ambitioner för er;  </vt:lpstr>
      <vt:lpstr>Kursplanering &amp; koppling till arbetsmarknaden</vt:lpstr>
      <vt:lpstr>Aktivt lyssnande Engagemang Delaktighet Dela gärna med dig Fråga</vt:lpstr>
      <vt:lpstr>Presentera dig kort</vt:lpstr>
      <vt:lpstr>Självledarskap -återblick till grundkursen</vt:lpstr>
      <vt:lpstr>Självledarskap</vt:lpstr>
      <vt:lpstr>Blooms taxonomi, lärandemål inom utbildning</vt:lpstr>
      <vt:lpstr>Blooms teori om lärande</vt:lpstr>
      <vt:lpstr>4 typer av kommunikationsstilar - BEST</vt:lpstr>
      <vt:lpstr>Skapa gemensamma förutsättningar</vt:lpstr>
      <vt:lpstr>Tänk LÅSNINGAR och LÖSNINGAR</vt:lpstr>
      <vt:lpstr>Jag AB &amp;  Vi AB</vt:lpstr>
      <vt:lpstr>ÖVNING  30 minuter</vt:lpstr>
      <vt:lpstr>PowerPoint-presentation</vt:lpstr>
      <vt:lpstr>PowerPoint-presentation</vt:lpstr>
      <vt:lpstr>Mirakelfrågan</vt:lpstr>
      <vt:lpstr>Vad, när, hur, var och varför?</vt:lpstr>
      <vt:lpstr>NÖHRA FUN</vt:lpstr>
      <vt:lpstr>NÖHRA FUN Skriv ner svaren på dessa frågor:</vt:lpstr>
      <vt:lpstr>GÖRA – överbrygga avståndet från där du befinner dig nu till de mål du vill nå.</vt:lpstr>
      <vt:lpstr>PowerPoint-presentation</vt:lpstr>
      <vt:lpstr>Styrkan i att jobba med symboler för att nå mål</vt:lpstr>
      <vt:lpstr>Att arbeta med symboler   ”Affärsmässiga, professionella, ärliga, kundorienterade, innovativa, kreativa, jobba som ett team, lösningsorienterade etc”.</vt:lpstr>
      <vt:lpstr>Vilka aktiviteter leder till ditt VILL?</vt:lpstr>
      <vt:lpstr>ÖVNING 30 minuter</vt:lpstr>
      <vt:lpstr>VIKTIGT  och /eller BRÅDSKANDE</vt:lpstr>
      <vt:lpstr>Prioritering  VIKTIGT &amp; BRÅDSKANDE (Eisenhower Matrix)</vt:lpstr>
      <vt:lpstr>Så prioriterar du dina arbetsuppgifter:</vt:lpstr>
      <vt:lpstr>Attityder - tillgång eller utmaning</vt:lpstr>
      <vt:lpstr>Värderingar</vt:lpstr>
      <vt:lpstr>LUNCH kl. 12.00-13.00</vt:lpstr>
      <vt:lpstr>Beteende Vad behöver du arbeta med?</vt:lpstr>
      <vt:lpstr>Hur uppstår en värdering?</vt:lpstr>
      <vt:lpstr>Våra värderingar påverkar  vårt beteende</vt:lpstr>
      <vt:lpstr>Attityder, beteenden och värderingar</vt:lpstr>
      <vt:lpstr>SWOT</vt:lpstr>
      <vt:lpstr>  SJÄLVREFLEKTION</vt:lpstr>
      <vt:lpstr>Kommunikation – förberedelser inför intervju</vt:lpstr>
      <vt:lpstr>Ditt personliga varumärke </vt:lpstr>
      <vt:lpstr>Innan du börjar prata  - börja med att lyssna - det aktiva lyssnandes konst…</vt:lpstr>
      <vt:lpstr>Lyssna &amp; Reflektera</vt:lpstr>
      <vt:lpstr>Lyssnandets betydelse för ditt självledarskap</vt:lpstr>
      <vt:lpstr>4 (3) nivåer av lyssnande</vt:lpstr>
      <vt:lpstr>3 nycklar till att lyssna aktivt:</vt:lpstr>
      <vt:lpstr>4 typer av kommunikationsstilar - BEST</vt:lpstr>
      <vt:lpstr>PowerPoint-presentation</vt:lpstr>
      <vt:lpstr>PowerPoint-presentation</vt:lpstr>
      <vt:lpstr>Kan du hitta dig själv i BEST-modellen?</vt:lpstr>
      <vt:lpstr>ÖVNING 1  Aktivt lyssnande 2 x 10 minuter</vt:lpstr>
      <vt:lpstr>BOLD beskriver sig själva som:</vt:lpstr>
      <vt:lpstr>BOLD kan uppfattas av andra som:</vt:lpstr>
      <vt:lpstr>BOLD blir irriterade när folk: </vt:lpstr>
      <vt:lpstr>BOLD gillar andra som är: </vt:lpstr>
      <vt:lpstr>SYMPATHETIC beskriver sig själva som:</vt:lpstr>
      <vt:lpstr>SYMPATHETIC kan uppfattas av andra som:</vt:lpstr>
      <vt:lpstr>SYMPATHETIC blir irriterade när folk: </vt:lpstr>
      <vt:lpstr>SYMPATHETIC gillar andra som är:  </vt:lpstr>
      <vt:lpstr>Möjlig krock?</vt:lpstr>
      <vt:lpstr>TECHNICAL beskriver sig själva som:</vt:lpstr>
      <vt:lpstr>TECHNICAL kan uppfattas av andra som:</vt:lpstr>
      <vt:lpstr>TECHNICAL blir irriterade när folk:</vt:lpstr>
      <vt:lpstr>TECHNICAL gillar andra som: </vt:lpstr>
      <vt:lpstr>EXPRESSIVE beskriver sig själva som:</vt:lpstr>
      <vt:lpstr>EXPRESSIVE kan uppfattas av andra som </vt:lpstr>
      <vt:lpstr>PowerPoint-presentation</vt:lpstr>
      <vt:lpstr>EXPRESSIVE gillar andra som: </vt:lpstr>
      <vt:lpstr>Möjlig krock?</vt:lpstr>
      <vt:lpstr>Linkedin, LIA och arbetsmarknaden</vt:lpstr>
      <vt:lpstr>Linkedin- vad söker rekryterare och vad söker du?</vt:lpstr>
      <vt:lpstr>Beskrivning av en arbetsroll</vt:lpstr>
      <vt:lpstr>Självmotivation - kraftfrågor</vt:lpstr>
      <vt:lpstr>Självmotivation -kraftfrågor</vt:lpstr>
      <vt:lpstr>JAG AB…</vt:lpstr>
      <vt:lpstr>Effekter av självmotivation</vt:lpstr>
      <vt:lpstr>ÖVNING 2 Aktivt lyssnande  2 x 5 minuter</vt:lpstr>
      <vt:lpstr>John F Kennedy</vt:lpstr>
      <vt:lpstr>Öppen hand eller stängd…</vt:lpstr>
      <vt:lpstr>Vad kan du bidra med för att andra ska lyckas?</vt:lpstr>
      <vt:lpstr>IKIGAI  Hitta en balans mellan passion, profession, mission och ditt kall. </vt:lpstr>
      <vt:lpstr>IKIGAI –  anledningen till att vara…</vt:lpstr>
      <vt:lpstr>Ubuntu</vt:lpstr>
      <vt:lpstr>Ubuntu, ett förhållningssätt att leda sig själv och varandra i ett team</vt:lpstr>
      <vt:lpstr>Ubuntu –  Respekt för andra, för sig själv och sin omgivning  </vt:lpstr>
      <vt:lpstr>Förespråkar lära-av –varandra-lärande</vt:lpstr>
      <vt:lpstr>Vad som bygger tillit</vt:lpstr>
      <vt:lpstr>Teamöverenskommelser</vt:lpstr>
      <vt:lpstr>KORT REFLEKTION   Lärdomar/insikter – så här långt?  Vad behöver du arbeta med för att hålla fokus och nå dina mål?  Hinder?</vt:lpstr>
      <vt:lpstr>ÖVNING &amp; Reflektion *  30 minuter Vad vill jag förändra &amp; hur blir jag bättre?</vt:lpstr>
      <vt:lpstr>Namn: </vt:lpstr>
      <vt:lpstr>Ledarroll i balans </vt:lpstr>
      <vt:lpstr>PowerPoint-presentation</vt:lpstr>
      <vt:lpstr>Egen reflektion över din balans i ledarrollen</vt:lpstr>
      <vt:lpstr>PowerPoint-presentation</vt:lpstr>
      <vt:lpstr>PowerPoint-presentation</vt:lpstr>
      <vt:lpstr>PowerPoint-presentation</vt:lpstr>
      <vt:lpstr>Sammanfattning av de fyra ledarskapsstilarna </vt:lpstr>
      <vt:lpstr>PowerPoint-presentation</vt:lpstr>
      <vt:lpstr>ÖVNING   Situationsanpassat ledarskap</vt:lpstr>
      <vt:lpstr>ÖVNING   Situationsanpassat ledarskap</vt:lpstr>
      <vt:lpstr>ÖVNING Situationsanpassat ledarskap</vt:lpstr>
      <vt:lpstr>WIN Feedback-modell</vt:lpstr>
      <vt:lpstr>Effektiv feedback är:</vt:lpstr>
      <vt:lpstr>PowerPoint-presentation</vt:lpstr>
      <vt:lpstr>Ord är viktiga…</vt:lpstr>
      <vt:lpstr>Kommunikation</vt:lpstr>
      <vt:lpstr>Led dig själv - måste du eller…</vt:lpstr>
      <vt:lpstr>Vad är coaching? Och vad betyder coachande förhållningssätt?</vt:lpstr>
      <vt:lpstr>Vinster av den coachande ledarstilen</vt:lpstr>
      <vt:lpstr>Skillnaden på problemfokuserade frågor och  lösningsfokuserade frågor</vt:lpstr>
      <vt:lpstr>Dina 7 kompisar…. </vt:lpstr>
      <vt:lpstr>Hur är en bra coach?</vt:lpstr>
      <vt:lpstr>När coachar vi – diskussion!?</vt:lpstr>
      <vt:lpstr>To GROW Coachingmodell</vt:lpstr>
      <vt:lpstr>MÅL</vt:lpstr>
      <vt:lpstr>Olika typer av mål</vt:lpstr>
      <vt:lpstr>Varför mål?</vt:lpstr>
      <vt:lpstr>Mål med fokus på…</vt:lpstr>
      <vt:lpstr>Sätt dina mål – och nå dem</vt:lpstr>
      <vt:lpstr>Hur man sätter SMARTA mål</vt:lpstr>
      <vt:lpstr>Checklista</vt:lpstr>
      <vt:lpstr>Mitt smarta mål nr 1</vt:lpstr>
      <vt:lpstr>KARTLÄGG NULÄGE  </vt:lpstr>
      <vt:lpstr>ALTERNATIV / MÖJLIGHETER</vt:lpstr>
      <vt:lpstr>PowerPoint-presentation</vt:lpstr>
      <vt:lpstr>Följdfrågor för att bredda tänket…</vt:lpstr>
      <vt:lpstr>ÖVNING i triader:  Coacha med GROW-modellen.  Valfritt ämne kopplat till arbetet</vt:lpstr>
      <vt:lpstr>Långsiktighet  Uthållighet Tålamod RESULTAT</vt:lpstr>
      <vt:lpstr>PowerPoint-presentation</vt:lpstr>
      <vt:lpstr>HUR gör du för att  motivera dig själv idag?</vt:lpstr>
      <vt:lpstr>ÖVNING &amp; reflektion * Motivation och fokus på uppgifter.  30 minuter, byt efter 15  </vt:lpstr>
      <vt:lpstr>Hur hitta rätt LIA –praktikplats?  Formulera ditt mål och diskutera i grupp</vt:lpstr>
      <vt:lpstr>PowerPoint-presentation</vt:lpstr>
      <vt:lpstr>1. Formulera behovet</vt:lpstr>
      <vt:lpstr>2. Skapa en utmaning</vt:lpstr>
      <vt:lpstr>3. Gör målen ”magnetiska” </vt:lpstr>
      <vt:lpstr>4. Prioritera</vt:lpstr>
      <vt:lpstr>5. Sätt upp delmål </vt:lpstr>
      <vt:lpstr>ÖVNING Formulera dina SMARTA mål för din LIA-praktik</vt:lpstr>
      <vt:lpstr>Mål inför LIA och fortsatta studier  </vt:lpstr>
      <vt:lpstr>ÖVNING Söka LIA/Jobb 60 minuter</vt:lpstr>
      <vt:lpstr>LUNCH kl. 11.45-12.45</vt:lpstr>
      <vt:lpstr>ÖVNING  30 minuter</vt:lpstr>
      <vt:lpstr>Redovisning av hemuppgifter</vt:lpstr>
      <vt:lpstr> Feedbackspaningen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 sätta och nå mål</dc:title>
  <dc:creator>Anja kreivi</dc:creator>
  <cp:lastModifiedBy>Anja kreivi</cp:lastModifiedBy>
  <cp:revision>98</cp:revision>
  <cp:lastPrinted>2024-01-08T09:05:13Z</cp:lastPrinted>
  <dcterms:created xsi:type="dcterms:W3CDTF">2022-12-30T03:10:41Z</dcterms:created>
  <dcterms:modified xsi:type="dcterms:W3CDTF">2024-02-05T17:31:17Z</dcterms:modified>
</cp:coreProperties>
</file>